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09" r:id="rId4"/>
    <p:sldId id="310" r:id="rId5"/>
    <p:sldId id="311" r:id="rId6"/>
    <p:sldId id="258" r:id="rId7"/>
    <p:sldId id="308" r:id="rId8"/>
    <p:sldId id="278" r:id="rId9"/>
    <p:sldId id="279" r:id="rId10"/>
    <p:sldId id="280" r:id="rId11"/>
    <p:sldId id="281" r:id="rId12"/>
    <p:sldId id="307" r:id="rId13"/>
    <p:sldId id="260" r:id="rId14"/>
    <p:sldId id="306" r:id="rId15"/>
    <p:sldId id="261" r:id="rId16"/>
    <p:sldId id="303" r:id="rId17"/>
    <p:sldId id="304" r:id="rId18"/>
    <p:sldId id="305" r:id="rId19"/>
    <p:sldId id="262" r:id="rId20"/>
    <p:sldId id="302" r:id="rId21"/>
    <p:sldId id="282" r:id="rId22"/>
    <p:sldId id="283" r:id="rId23"/>
    <p:sldId id="284" r:id="rId24"/>
    <p:sldId id="300" r:id="rId25"/>
    <p:sldId id="264" r:id="rId26"/>
    <p:sldId id="301" r:id="rId27"/>
    <p:sldId id="317" r:id="rId28"/>
    <p:sldId id="265" r:id="rId29"/>
    <p:sldId id="295" r:id="rId30"/>
    <p:sldId id="296" r:id="rId31"/>
    <p:sldId id="297" r:id="rId32"/>
    <p:sldId id="266" r:id="rId33"/>
    <p:sldId id="294" r:id="rId34"/>
    <p:sldId id="286" r:id="rId35"/>
    <p:sldId id="287" r:id="rId36"/>
    <p:sldId id="288" r:id="rId37"/>
    <p:sldId id="289" r:id="rId38"/>
    <p:sldId id="267" r:id="rId39"/>
    <p:sldId id="314" r:id="rId40"/>
    <p:sldId id="315" r:id="rId41"/>
    <p:sldId id="290" r:id="rId42"/>
    <p:sldId id="313" r:id="rId43"/>
    <p:sldId id="312" r:id="rId44"/>
    <p:sldId id="291" r:id="rId45"/>
    <p:sldId id="270" r:id="rId46"/>
    <p:sldId id="271" r:id="rId47"/>
    <p:sldId id="273" r:id="rId48"/>
    <p:sldId id="276" r:id="rId49"/>
    <p:sldId id="277" r:id="rId50"/>
    <p:sldId id="275" r:id="rId51"/>
    <p:sldId id="272" r:id="rId52"/>
    <p:sldId id="274" r:id="rId53"/>
    <p:sldId id="316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306" autoAdjust="0"/>
    <p:restoredTop sz="94660"/>
  </p:normalViewPr>
  <p:slideViewPr>
    <p:cSldViewPr>
      <p:cViewPr varScale="1">
        <p:scale>
          <a:sx n="64" d="100"/>
          <a:sy n="64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9E06C-C12C-4AD0-ADCE-96D7B864F9B7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A4BA-486A-4195-B820-7687E1AC98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9E06C-C12C-4AD0-ADCE-96D7B864F9B7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A4BA-486A-4195-B820-7687E1AC98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9E06C-C12C-4AD0-ADCE-96D7B864F9B7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A4BA-486A-4195-B820-7687E1AC98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9E06C-C12C-4AD0-ADCE-96D7B864F9B7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A4BA-486A-4195-B820-7687E1AC98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9E06C-C12C-4AD0-ADCE-96D7B864F9B7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A4BA-486A-4195-B820-7687E1AC98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9E06C-C12C-4AD0-ADCE-96D7B864F9B7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A4BA-486A-4195-B820-7687E1AC98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9E06C-C12C-4AD0-ADCE-96D7B864F9B7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A4BA-486A-4195-B820-7687E1AC98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9E06C-C12C-4AD0-ADCE-96D7B864F9B7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A4BA-486A-4195-B820-7687E1AC98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9E06C-C12C-4AD0-ADCE-96D7B864F9B7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A4BA-486A-4195-B820-7687E1AC98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9E06C-C12C-4AD0-ADCE-96D7B864F9B7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A4BA-486A-4195-B820-7687E1AC98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9E06C-C12C-4AD0-ADCE-96D7B864F9B7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A4BA-486A-4195-B820-7687E1AC98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9E06C-C12C-4AD0-ADCE-96D7B864F9B7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2A4BA-486A-4195-B820-7687E1AC98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ngie\Music\iTunes\iTunes%20Music\Georges%20Brassens\Master%20Serie,%20Vol.%201%20%5bDisc%201%5d\1-10%20La%20Mauvaise%20R&#233;putation.m4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/>
              <a:t>m</a:t>
            </a:r>
            <a:r>
              <a:rPr lang="en-US" dirty="0" err="1" smtClean="0"/>
              <a:t>auvaise</a:t>
            </a:r>
            <a:r>
              <a:rPr lang="en-US" dirty="0" smtClean="0"/>
              <a:t> </a:t>
            </a:r>
            <a:r>
              <a:rPr lang="en-US" dirty="0" err="1" smtClean="0"/>
              <a:t>réputation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Georges </a:t>
            </a:r>
            <a:r>
              <a:rPr lang="en-US" dirty="0" err="1" smtClean="0"/>
              <a:t>Brassens</a:t>
            </a:r>
            <a:endParaRPr lang="en-US" dirty="0"/>
          </a:p>
        </p:txBody>
      </p:sp>
      <p:pic>
        <p:nvPicPr>
          <p:cNvPr id="4" name="1-10 La Mauvaise Réputation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5105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3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Mais</a:t>
            </a:r>
            <a:r>
              <a:rPr lang="en-US" sz="4000" dirty="0"/>
              <a:t>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L'on</a:t>
            </a:r>
            <a:r>
              <a:rPr lang="en-US" sz="4000" dirty="0"/>
              <a:t> </a:t>
            </a:r>
            <a:r>
              <a:rPr lang="en-US" sz="4000" dirty="0" err="1"/>
              <a:t>suive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err="1"/>
              <a:t>autre</a:t>
            </a:r>
            <a:r>
              <a:rPr lang="en-US" sz="4000" dirty="0"/>
              <a:t> route </a:t>
            </a:r>
            <a:r>
              <a:rPr lang="en-US" sz="4000" dirty="0" err="1"/>
              <a:t>qu'eux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/>
              <a:t>Non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81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Mais</a:t>
            </a:r>
            <a:r>
              <a:rPr lang="en-US" sz="4000" dirty="0"/>
              <a:t>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L'on</a:t>
            </a:r>
            <a:r>
              <a:rPr lang="en-US" sz="4000" dirty="0"/>
              <a:t> </a:t>
            </a:r>
            <a:r>
              <a:rPr lang="en-US" sz="4000" dirty="0" err="1"/>
              <a:t>suive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err="1"/>
              <a:t>autre</a:t>
            </a:r>
            <a:r>
              <a:rPr lang="en-US" sz="4000" dirty="0"/>
              <a:t> route </a:t>
            </a:r>
            <a:r>
              <a:rPr lang="en-US" sz="4000" dirty="0" err="1"/>
              <a:t>qu'eux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/>
              <a:t>Non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L'on</a:t>
            </a:r>
            <a:r>
              <a:rPr lang="en-US" sz="4000" dirty="0"/>
              <a:t> </a:t>
            </a:r>
            <a:r>
              <a:rPr lang="en-US" sz="4000" dirty="0" err="1"/>
              <a:t>suive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err="1"/>
              <a:t>autre</a:t>
            </a:r>
            <a:r>
              <a:rPr lang="en-US" sz="4000" dirty="0"/>
              <a:t> route </a:t>
            </a:r>
            <a:r>
              <a:rPr lang="en-US" sz="4000" dirty="0" err="1"/>
              <a:t>qu'eux</a:t>
            </a:r>
            <a:r>
              <a:rPr lang="en-US" sz="4000" dirty="0" smtClean="0"/>
              <a:t>,</a:t>
            </a:r>
            <a:endParaRPr lang="en-US" sz="4000" dirty="0"/>
          </a:p>
        </p:txBody>
      </p:sp>
    </p:spTree>
  </p:cSld>
  <p:clrMapOvr>
    <a:masterClrMapping/>
  </p:clrMapOvr>
  <p:transition advTm="312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543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Tout le monde médit</a:t>
            </a:r>
            <a:r>
              <a:rPr lang="en-US" sz="4000" baseline="30000" dirty="0"/>
              <a:t>4</a:t>
            </a:r>
            <a:r>
              <a:rPr lang="en-US" sz="4000" dirty="0"/>
              <a:t> de </a:t>
            </a:r>
            <a:r>
              <a:rPr lang="en-US" sz="4000" dirty="0" err="1"/>
              <a:t>moi</a:t>
            </a:r>
            <a:r>
              <a:rPr lang="en-US" sz="4000" dirty="0"/>
              <a:t>,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257800"/>
            <a:ext cx="3411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4  </a:t>
            </a:r>
            <a:r>
              <a:rPr lang="en-US" sz="2400" i="1" dirty="0" err="1" smtClean="0"/>
              <a:t>parler</a:t>
            </a:r>
            <a:r>
              <a:rPr lang="en-US" sz="2400" i="1" dirty="0" smtClean="0"/>
              <a:t> </a:t>
            </a:r>
            <a:r>
              <a:rPr lang="en-US" sz="2400" i="1" dirty="0"/>
              <a:t>de </a:t>
            </a:r>
            <a:r>
              <a:rPr lang="en-US" sz="2400" i="1" dirty="0" err="1"/>
              <a:t>mauvais</a:t>
            </a:r>
            <a:r>
              <a:rPr lang="en-US" sz="2400" i="1" dirty="0"/>
              <a:t> </a:t>
            </a:r>
            <a:r>
              <a:rPr lang="en-US" sz="2400" i="1" dirty="0" err="1"/>
              <a:t>mots</a:t>
            </a:r>
            <a:endParaRPr lang="en-US" sz="2400" i="1" dirty="0"/>
          </a:p>
          <a:p>
            <a:endParaRPr lang="en-US" sz="2400" dirty="0"/>
          </a:p>
        </p:txBody>
      </p:sp>
    </p:spTree>
  </p:cSld>
  <p:clrMapOvr>
    <a:masterClrMapping/>
  </p:clrMapOvr>
  <p:transition advTm="287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543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Tout le monde médit</a:t>
            </a:r>
            <a:r>
              <a:rPr lang="en-US" sz="4000" baseline="30000" dirty="0"/>
              <a:t>4</a:t>
            </a:r>
            <a:r>
              <a:rPr lang="en-US" sz="4000" dirty="0"/>
              <a:t> de </a:t>
            </a:r>
            <a:r>
              <a:rPr lang="en-US" sz="4000" dirty="0" err="1"/>
              <a:t>moi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 err="1"/>
              <a:t>Sauf</a:t>
            </a:r>
            <a:r>
              <a:rPr lang="en-US" sz="4000" dirty="0"/>
              <a:t> les muets</a:t>
            </a:r>
            <a:r>
              <a:rPr lang="en-US" sz="4000" baseline="30000" dirty="0"/>
              <a:t>5</a:t>
            </a:r>
            <a:r>
              <a:rPr lang="en-US" sz="4000" dirty="0"/>
              <a:t>, </a:t>
            </a:r>
            <a:endParaRPr lang="en-US" sz="4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914400" y="5257800"/>
            <a:ext cx="3411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4  </a:t>
            </a:r>
            <a:r>
              <a:rPr lang="en-US" sz="2400" i="1" dirty="0" err="1" smtClean="0"/>
              <a:t>parler</a:t>
            </a:r>
            <a:r>
              <a:rPr lang="en-US" sz="2400" i="1" dirty="0" smtClean="0"/>
              <a:t> </a:t>
            </a:r>
            <a:r>
              <a:rPr lang="en-US" sz="2400" i="1" dirty="0"/>
              <a:t>de </a:t>
            </a:r>
            <a:r>
              <a:rPr lang="en-US" sz="2400" i="1" dirty="0" err="1"/>
              <a:t>mauvais</a:t>
            </a:r>
            <a:r>
              <a:rPr lang="en-US" sz="2400" i="1" dirty="0"/>
              <a:t> </a:t>
            </a:r>
            <a:r>
              <a:rPr lang="en-US" sz="2400" i="1" dirty="0" err="1"/>
              <a:t>mots</a:t>
            </a:r>
            <a:endParaRPr lang="en-US" sz="2400" i="1" dirty="0"/>
          </a:p>
          <a:p>
            <a:r>
              <a:rPr lang="en-US" sz="2400" dirty="0" smtClean="0"/>
              <a:t>5  the </a:t>
            </a:r>
            <a:r>
              <a:rPr lang="en-US" sz="2400" dirty="0"/>
              <a:t>mutes </a:t>
            </a:r>
            <a:endParaRPr lang="en-US" sz="2400" dirty="0" smtClean="0"/>
          </a:p>
        </p:txBody>
      </p:sp>
    </p:spTree>
  </p:cSld>
  <p:clrMapOvr>
    <a:masterClrMapping/>
  </p:clrMapOvr>
  <p:transition advTm="2403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543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Tout le monde médit</a:t>
            </a:r>
            <a:r>
              <a:rPr lang="en-US" sz="4000" baseline="30000" dirty="0"/>
              <a:t>4</a:t>
            </a:r>
            <a:r>
              <a:rPr lang="en-US" sz="4000" dirty="0"/>
              <a:t> de </a:t>
            </a:r>
            <a:r>
              <a:rPr lang="en-US" sz="4000" dirty="0" err="1"/>
              <a:t>moi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 err="1"/>
              <a:t>Sauf</a:t>
            </a:r>
            <a:r>
              <a:rPr lang="en-US" sz="4000" dirty="0"/>
              <a:t> les muets</a:t>
            </a:r>
            <a:r>
              <a:rPr lang="en-US" sz="4000" baseline="30000" dirty="0"/>
              <a:t>5</a:t>
            </a:r>
            <a:r>
              <a:rPr lang="en-US" sz="4000" dirty="0"/>
              <a:t>, </a:t>
            </a:r>
            <a:endParaRPr lang="en-US" sz="4000" dirty="0" smtClean="0"/>
          </a:p>
          <a:p>
            <a:r>
              <a:rPr lang="en-US" sz="4000" dirty="0" err="1" smtClean="0"/>
              <a:t>ça</a:t>
            </a:r>
            <a:r>
              <a:rPr lang="en-US" sz="4000" dirty="0" smtClean="0"/>
              <a:t> </a:t>
            </a:r>
            <a:r>
              <a:rPr lang="en-US" sz="4000" dirty="0" err="1"/>
              <a:t>va</a:t>
            </a:r>
            <a:r>
              <a:rPr lang="en-US" sz="4000" dirty="0"/>
              <a:t> de </a:t>
            </a:r>
            <a:r>
              <a:rPr lang="en-US" sz="4000" dirty="0" smtClean="0"/>
              <a:t>soi.</a:t>
            </a:r>
            <a:r>
              <a:rPr lang="en-US" sz="4000" baseline="30000" dirty="0" smtClean="0"/>
              <a:t>6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257800"/>
            <a:ext cx="40035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4  </a:t>
            </a:r>
            <a:r>
              <a:rPr lang="en-US" sz="2400" i="1" dirty="0" err="1" smtClean="0"/>
              <a:t>parler</a:t>
            </a:r>
            <a:r>
              <a:rPr lang="en-US" sz="2400" i="1" dirty="0" smtClean="0"/>
              <a:t> </a:t>
            </a:r>
            <a:r>
              <a:rPr lang="en-US" sz="2400" i="1" dirty="0"/>
              <a:t>de </a:t>
            </a:r>
            <a:r>
              <a:rPr lang="en-US" sz="2400" i="1" dirty="0" err="1"/>
              <a:t>mauvais</a:t>
            </a:r>
            <a:r>
              <a:rPr lang="en-US" sz="2400" i="1" dirty="0"/>
              <a:t> </a:t>
            </a:r>
            <a:r>
              <a:rPr lang="en-US" sz="2400" i="1" dirty="0" err="1"/>
              <a:t>mots</a:t>
            </a:r>
            <a:endParaRPr lang="en-US" sz="2400" i="1" dirty="0"/>
          </a:p>
          <a:p>
            <a:r>
              <a:rPr lang="en-US" sz="2400" dirty="0" smtClean="0"/>
              <a:t>5  the </a:t>
            </a:r>
            <a:r>
              <a:rPr lang="en-US" sz="2400" dirty="0"/>
              <a:t>mutes </a:t>
            </a:r>
            <a:endParaRPr lang="en-US" sz="2400" dirty="0" smtClean="0"/>
          </a:p>
          <a:p>
            <a:r>
              <a:rPr lang="en-US" sz="2400" dirty="0" smtClean="0"/>
              <a:t>6  expression  = </a:t>
            </a:r>
            <a:r>
              <a:rPr lang="en-US" sz="2400" i="1" dirty="0" err="1"/>
              <a:t>ça</a:t>
            </a:r>
            <a:r>
              <a:rPr lang="en-US" sz="2400" i="1" dirty="0"/>
              <a:t> </a:t>
            </a:r>
            <a:r>
              <a:rPr lang="en-US" sz="2400" i="1" dirty="0" err="1"/>
              <a:t>va</a:t>
            </a:r>
            <a:r>
              <a:rPr lang="en-US" sz="2400" i="1" dirty="0"/>
              <a:t> sans </a:t>
            </a:r>
            <a:r>
              <a:rPr lang="en-US" sz="2400" i="1" dirty="0" smtClean="0"/>
              <a:t>dire</a:t>
            </a:r>
            <a:endParaRPr lang="en-US" sz="2400" dirty="0"/>
          </a:p>
        </p:txBody>
      </p:sp>
    </p:spTree>
  </p:cSld>
  <p:clrMapOvr>
    <a:masterClrMapping/>
  </p:clrMapOvr>
  <p:transition advTm="2168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525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Le jour du </a:t>
            </a:r>
            <a:r>
              <a:rPr lang="en-US" sz="4000" dirty="0" err="1"/>
              <a:t>Quatorze</a:t>
            </a:r>
            <a:r>
              <a:rPr lang="en-US" sz="4000" dirty="0"/>
              <a:t> </a:t>
            </a:r>
            <a:r>
              <a:rPr lang="en-US" sz="4000" dirty="0" err="1"/>
              <a:t>Juillet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044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525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Le jour du </a:t>
            </a:r>
            <a:r>
              <a:rPr lang="en-US" sz="4000" dirty="0" err="1"/>
              <a:t>Quatorze</a:t>
            </a:r>
            <a:r>
              <a:rPr lang="en-US" sz="4000" dirty="0"/>
              <a:t> </a:t>
            </a:r>
            <a:r>
              <a:rPr lang="en-US" sz="4000" dirty="0" err="1"/>
              <a:t>Juillet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Je </a:t>
            </a:r>
            <a:r>
              <a:rPr lang="en-US" sz="4000" dirty="0" err="1"/>
              <a:t>reste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lit douillet</a:t>
            </a:r>
            <a:r>
              <a:rPr lang="en-US" sz="4000" baseline="30000" dirty="0"/>
              <a:t>7</a:t>
            </a:r>
            <a:r>
              <a:rPr lang="en-US" sz="4000" dirty="0"/>
              <a:t>.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646003"/>
            <a:ext cx="1074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7"/>
            </a:pPr>
            <a:r>
              <a:rPr lang="en-US" sz="2400" dirty="0" smtClean="0"/>
              <a:t>cozy</a:t>
            </a:r>
          </a:p>
        </p:txBody>
      </p:sp>
    </p:spTree>
  </p:cSld>
  <p:clrMapOvr>
    <a:masterClrMapping/>
  </p:clrMapOvr>
  <p:transition advTm="1794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525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Le jour du </a:t>
            </a:r>
            <a:r>
              <a:rPr lang="en-US" sz="4000" dirty="0" err="1"/>
              <a:t>Quatorze</a:t>
            </a:r>
            <a:r>
              <a:rPr lang="en-US" sz="4000" dirty="0"/>
              <a:t> </a:t>
            </a:r>
            <a:r>
              <a:rPr lang="en-US" sz="4000" dirty="0" err="1"/>
              <a:t>Juillet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Je </a:t>
            </a:r>
            <a:r>
              <a:rPr lang="en-US" sz="4000" dirty="0" err="1"/>
              <a:t>reste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lit douillet</a:t>
            </a:r>
            <a:r>
              <a:rPr lang="en-US" sz="4000" baseline="30000" dirty="0"/>
              <a:t>7</a:t>
            </a:r>
            <a:r>
              <a:rPr lang="en-US" sz="4000" dirty="0"/>
              <a:t>.</a:t>
            </a:r>
            <a:br>
              <a:rPr lang="en-US" sz="4000" dirty="0"/>
            </a:br>
            <a:r>
              <a:rPr lang="en-US" sz="4000" dirty="0"/>
              <a:t>La </a:t>
            </a:r>
            <a:r>
              <a:rPr lang="en-US" sz="4000" dirty="0" err="1"/>
              <a:t>musique</a:t>
            </a:r>
            <a:r>
              <a:rPr lang="en-US" sz="4000" dirty="0"/>
              <a:t> qui </a:t>
            </a:r>
            <a:r>
              <a:rPr lang="en-US" sz="4000" dirty="0" err="1"/>
              <a:t>marche</a:t>
            </a:r>
            <a:r>
              <a:rPr lang="en-US" sz="4000" dirty="0"/>
              <a:t> au pas,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646003"/>
            <a:ext cx="1074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7"/>
            </a:pPr>
            <a:r>
              <a:rPr lang="en-US" sz="2400" dirty="0" smtClean="0"/>
              <a:t>cozy</a:t>
            </a:r>
          </a:p>
        </p:txBody>
      </p:sp>
    </p:spTree>
  </p:cSld>
  <p:clrMapOvr>
    <a:masterClrMapping/>
  </p:clrMapOvr>
  <p:transition advTm="2091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525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Le jour du </a:t>
            </a:r>
            <a:r>
              <a:rPr lang="en-US" sz="4000" dirty="0" err="1"/>
              <a:t>Quatorze</a:t>
            </a:r>
            <a:r>
              <a:rPr lang="en-US" sz="4000" dirty="0"/>
              <a:t> </a:t>
            </a:r>
            <a:r>
              <a:rPr lang="en-US" sz="4000" dirty="0" err="1"/>
              <a:t>Juillet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Je </a:t>
            </a:r>
            <a:r>
              <a:rPr lang="en-US" sz="4000" dirty="0" err="1"/>
              <a:t>reste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lit douillet</a:t>
            </a:r>
            <a:r>
              <a:rPr lang="en-US" sz="4000" baseline="30000" dirty="0"/>
              <a:t>7</a:t>
            </a:r>
            <a:r>
              <a:rPr lang="en-US" sz="4000" dirty="0"/>
              <a:t>.</a:t>
            </a:r>
            <a:br>
              <a:rPr lang="en-US" sz="4000" dirty="0"/>
            </a:br>
            <a:r>
              <a:rPr lang="en-US" sz="4000" dirty="0"/>
              <a:t>La </a:t>
            </a:r>
            <a:r>
              <a:rPr lang="en-US" sz="4000" dirty="0" err="1"/>
              <a:t>musique</a:t>
            </a:r>
            <a:r>
              <a:rPr lang="en-US" sz="4000" dirty="0"/>
              <a:t> qui </a:t>
            </a:r>
            <a:r>
              <a:rPr lang="en-US" sz="4000" dirty="0" err="1"/>
              <a:t>marche</a:t>
            </a:r>
            <a:r>
              <a:rPr lang="en-US" sz="4000" dirty="0"/>
              <a:t> au pas,</a:t>
            </a:r>
            <a:br>
              <a:rPr lang="en-US" sz="4000" dirty="0"/>
            </a:br>
            <a:r>
              <a:rPr lang="en-US" sz="4000" dirty="0" err="1"/>
              <a:t>Cela</a:t>
            </a:r>
            <a:r>
              <a:rPr lang="en-US" sz="4000" dirty="0"/>
              <a:t> ne me </a:t>
            </a:r>
            <a:r>
              <a:rPr lang="en-US" sz="4000" dirty="0" err="1"/>
              <a:t>regarde</a:t>
            </a:r>
            <a:r>
              <a:rPr lang="en-US" sz="4000" dirty="0"/>
              <a:t> pas</a:t>
            </a:r>
            <a:r>
              <a:rPr lang="en-US" sz="4000" baseline="30000" dirty="0"/>
              <a:t>8</a:t>
            </a:r>
            <a:r>
              <a:rPr lang="en-US" sz="4000" dirty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5646003"/>
            <a:ext cx="47912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7"/>
            </a:pPr>
            <a:r>
              <a:rPr lang="en-US" sz="2400" dirty="0" smtClean="0"/>
              <a:t>cozy</a:t>
            </a:r>
          </a:p>
          <a:p>
            <a:pPr marL="342900" indent="-342900">
              <a:buAutoNum type="arabicPlain" startAt="7"/>
            </a:pPr>
            <a:r>
              <a:rPr lang="en-US" sz="2400" dirty="0" smtClean="0"/>
              <a:t>expression=  </a:t>
            </a:r>
            <a:r>
              <a:rPr lang="en-US" sz="2400" i="1" dirty="0" smtClean="0"/>
              <a:t>Je ne </a:t>
            </a:r>
            <a:r>
              <a:rPr lang="en-US" sz="2400" i="1" dirty="0" err="1" smtClean="0"/>
              <a:t>m’interesse</a:t>
            </a:r>
            <a:r>
              <a:rPr lang="en-US" sz="2400" i="1" dirty="0" smtClean="0"/>
              <a:t> pas</a:t>
            </a:r>
          </a:p>
        </p:txBody>
      </p:sp>
    </p:spTree>
  </p:cSld>
  <p:clrMapOvr>
    <a:masterClrMapping/>
  </p:clrMapOvr>
  <p:transition advTm="2652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543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Je ne </a:t>
            </a:r>
            <a:r>
              <a:rPr lang="en-US" sz="4000" dirty="0" err="1"/>
              <a:t>fais</a:t>
            </a:r>
            <a:r>
              <a:rPr lang="en-US" sz="4000" dirty="0"/>
              <a:t> </a:t>
            </a:r>
            <a:r>
              <a:rPr lang="en-US" sz="4000" dirty="0" err="1"/>
              <a:t>pourtant</a:t>
            </a:r>
            <a:r>
              <a:rPr lang="en-US" sz="4000" dirty="0"/>
              <a:t> de tort à </a:t>
            </a:r>
            <a:r>
              <a:rPr lang="en-US" sz="4000" dirty="0" err="1"/>
              <a:t>personne</a:t>
            </a:r>
            <a:r>
              <a:rPr lang="en-US" sz="4000" dirty="0"/>
              <a:t>,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72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14400" y="68580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Au village, sans </a:t>
            </a:r>
            <a:r>
              <a:rPr lang="en-US" sz="4000" dirty="0" err="1"/>
              <a:t>prétention</a:t>
            </a:r>
            <a:r>
              <a:rPr lang="en-US" sz="4000" dirty="0"/>
              <a:t>,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34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543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Je ne </a:t>
            </a:r>
            <a:r>
              <a:rPr lang="en-US" sz="4000" dirty="0" err="1"/>
              <a:t>fais</a:t>
            </a:r>
            <a:r>
              <a:rPr lang="en-US" sz="4000" dirty="0"/>
              <a:t> </a:t>
            </a:r>
            <a:r>
              <a:rPr lang="en-US" sz="4000" dirty="0" err="1"/>
              <a:t>pourtant</a:t>
            </a:r>
            <a:r>
              <a:rPr lang="en-US" sz="4000" dirty="0"/>
              <a:t> de tort à </a:t>
            </a:r>
            <a:r>
              <a:rPr lang="en-US" sz="4000" dirty="0" err="1"/>
              <a:t>personne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/>
              <a:t>En </a:t>
            </a:r>
            <a:r>
              <a:rPr lang="en-US" sz="4000" dirty="0" err="1"/>
              <a:t>n'écoutant</a:t>
            </a:r>
            <a:r>
              <a:rPr lang="en-US" sz="4000" dirty="0"/>
              <a:t> pas le clarion</a:t>
            </a:r>
            <a:r>
              <a:rPr lang="en-US" sz="4000" baseline="30000" dirty="0"/>
              <a:t>9</a:t>
            </a:r>
            <a:r>
              <a:rPr lang="en-US" sz="4000" dirty="0"/>
              <a:t> qui </a:t>
            </a:r>
            <a:r>
              <a:rPr lang="en-US" sz="4000" dirty="0" err="1"/>
              <a:t>sonne</a:t>
            </a:r>
            <a:r>
              <a:rPr lang="en-US" sz="4000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6015335"/>
            <a:ext cx="1170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9  bugle</a:t>
            </a:r>
            <a:endParaRPr lang="en-US" sz="2400" dirty="0"/>
          </a:p>
        </p:txBody>
      </p:sp>
    </p:spTree>
  </p:cSld>
  <p:clrMapOvr>
    <a:masterClrMapping/>
  </p:clrMapOvr>
  <p:transition advTm="414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Mais</a:t>
            </a:r>
            <a:r>
              <a:rPr lang="en-US" sz="4000" dirty="0"/>
              <a:t>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778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Mais</a:t>
            </a:r>
            <a:r>
              <a:rPr lang="en-US" sz="4000" dirty="0"/>
              <a:t>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L'on</a:t>
            </a:r>
            <a:r>
              <a:rPr lang="en-US" sz="4000" dirty="0"/>
              <a:t> </a:t>
            </a:r>
            <a:r>
              <a:rPr lang="en-US" sz="4000" dirty="0" err="1"/>
              <a:t>suive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err="1"/>
              <a:t>autre</a:t>
            </a:r>
            <a:r>
              <a:rPr lang="en-US" sz="4000" dirty="0"/>
              <a:t> route </a:t>
            </a:r>
            <a:r>
              <a:rPr lang="en-US" sz="4000" dirty="0" err="1"/>
              <a:t>qu'eux</a:t>
            </a:r>
            <a:r>
              <a:rPr lang="en-US" sz="4000" dirty="0"/>
              <a:t>,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075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Mais</a:t>
            </a:r>
            <a:r>
              <a:rPr lang="en-US" sz="4000" dirty="0"/>
              <a:t>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L'on</a:t>
            </a:r>
            <a:r>
              <a:rPr lang="en-US" sz="4000" dirty="0"/>
              <a:t> </a:t>
            </a:r>
            <a:r>
              <a:rPr lang="en-US" sz="4000" dirty="0" err="1"/>
              <a:t>suive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err="1"/>
              <a:t>autre</a:t>
            </a:r>
            <a:r>
              <a:rPr lang="en-US" sz="4000" dirty="0"/>
              <a:t> route </a:t>
            </a:r>
            <a:r>
              <a:rPr lang="en-US" sz="4000" dirty="0" err="1"/>
              <a:t>qu'eux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/>
              <a:t>Non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794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Mais</a:t>
            </a:r>
            <a:r>
              <a:rPr lang="en-US" sz="4000" dirty="0"/>
              <a:t>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L'on</a:t>
            </a:r>
            <a:r>
              <a:rPr lang="en-US" sz="4000" dirty="0"/>
              <a:t> </a:t>
            </a:r>
            <a:r>
              <a:rPr lang="en-US" sz="4000" dirty="0" err="1"/>
              <a:t>suive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err="1"/>
              <a:t>autre</a:t>
            </a:r>
            <a:r>
              <a:rPr lang="en-US" sz="4000" dirty="0"/>
              <a:t> route </a:t>
            </a:r>
            <a:r>
              <a:rPr lang="en-US" sz="4000" dirty="0" err="1"/>
              <a:t>qu'eux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/>
              <a:t>Non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L'on</a:t>
            </a:r>
            <a:r>
              <a:rPr lang="en-US" sz="4000" dirty="0"/>
              <a:t> </a:t>
            </a:r>
            <a:r>
              <a:rPr lang="en-US" sz="4000" dirty="0" err="1"/>
              <a:t>suive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err="1"/>
              <a:t>autre</a:t>
            </a:r>
            <a:r>
              <a:rPr lang="en-US" sz="4000" dirty="0"/>
              <a:t> route </a:t>
            </a:r>
            <a:r>
              <a:rPr lang="en-US" sz="4000" dirty="0" err="1"/>
              <a:t>qu'eux</a:t>
            </a:r>
            <a:r>
              <a:rPr lang="en-US" sz="4000" dirty="0" smtClean="0"/>
              <a:t>,</a:t>
            </a:r>
            <a:endParaRPr lang="en-US" sz="4000" dirty="0"/>
          </a:p>
        </p:txBody>
      </p:sp>
    </p:spTree>
  </p:cSld>
  <p:clrMapOvr>
    <a:masterClrMapping/>
  </p:clrMapOvr>
  <p:transition advTm="2683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38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Tout le monde me </a:t>
            </a:r>
            <a:r>
              <a:rPr lang="en-US" sz="4000" dirty="0" err="1"/>
              <a:t>montre</a:t>
            </a:r>
            <a:r>
              <a:rPr lang="en-US" sz="4000" dirty="0"/>
              <a:t> du </a:t>
            </a:r>
            <a:r>
              <a:rPr lang="en-US" sz="4000" dirty="0" err="1"/>
              <a:t>doigt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918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38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Tout le monde me </a:t>
            </a:r>
            <a:r>
              <a:rPr lang="en-US" sz="4000" dirty="0" err="1"/>
              <a:t>montre</a:t>
            </a:r>
            <a:r>
              <a:rPr lang="en-US" sz="4000" dirty="0"/>
              <a:t> du </a:t>
            </a:r>
            <a:r>
              <a:rPr lang="en-US" sz="4000" dirty="0" err="1"/>
              <a:t>doigt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Sauf</a:t>
            </a:r>
            <a:r>
              <a:rPr lang="en-US" sz="4000" dirty="0"/>
              <a:t> les </a:t>
            </a:r>
            <a:r>
              <a:rPr lang="en-US" sz="4000" dirty="0" smtClean="0"/>
              <a:t>manchots,</a:t>
            </a:r>
            <a:r>
              <a:rPr lang="en-US" sz="4000" baseline="30000" dirty="0" smtClean="0"/>
              <a:t>10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6024" y="6015335"/>
            <a:ext cx="3732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  </a:t>
            </a:r>
            <a:r>
              <a:rPr lang="en-US" sz="2400" i="1" dirty="0" err="1" smtClean="0"/>
              <a:t>ceux</a:t>
            </a:r>
            <a:r>
              <a:rPr lang="en-US" sz="2400" i="1" dirty="0" smtClean="0"/>
              <a:t> qui </a:t>
            </a:r>
            <a:r>
              <a:rPr lang="en-US" sz="2400" i="1" dirty="0" err="1" smtClean="0"/>
              <a:t>n’ont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qu’un</a:t>
            </a:r>
            <a:r>
              <a:rPr lang="en-US" sz="2400" i="1" dirty="0" smtClean="0"/>
              <a:t> bras</a:t>
            </a:r>
            <a:endParaRPr lang="en-US" sz="2400" i="1" dirty="0"/>
          </a:p>
        </p:txBody>
      </p:sp>
    </p:spTree>
  </p:cSld>
  <p:clrMapOvr>
    <a:masterClrMapping/>
  </p:clrMapOvr>
  <p:transition advTm="2231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38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Tout le monde me </a:t>
            </a:r>
            <a:r>
              <a:rPr lang="en-US" sz="4000" dirty="0" err="1"/>
              <a:t>montre</a:t>
            </a:r>
            <a:r>
              <a:rPr lang="en-US" sz="4000" dirty="0"/>
              <a:t> du </a:t>
            </a:r>
            <a:r>
              <a:rPr lang="en-US" sz="4000" dirty="0" err="1"/>
              <a:t>doigt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Sauf</a:t>
            </a:r>
            <a:r>
              <a:rPr lang="en-US" sz="4000" dirty="0"/>
              <a:t> les </a:t>
            </a:r>
            <a:r>
              <a:rPr lang="en-US" sz="4000" dirty="0" smtClean="0"/>
              <a:t>manchots,</a:t>
            </a:r>
            <a:r>
              <a:rPr lang="en-US" sz="4000" baseline="30000" dirty="0" smtClean="0"/>
              <a:t>10</a:t>
            </a:r>
            <a:endParaRPr lang="en-US" sz="4000" dirty="0"/>
          </a:p>
          <a:p>
            <a:r>
              <a:rPr lang="en-US" sz="4000" dirty="0" err="1" smtClean="0"/>
              <a:t>ça</a:t>
            </a:r>
            <a:r>
              <a:rPr lang="en-US" sz="4000" dirty="0" smtClean="0"/>
              <a:t> </a:t>
            </a:r>
            <a:r>
              <a:rPr lang="en-US" sz="4000" dirty="0" err="1" smtClean="0"/>
              <a:t>va</a:t>
            </a:r>
            <a:r>
              <a:rPr lang="en-US" sz="4000" dirty="0" smtClean="0"/>
              <a:t> de </a:t>
            </a:r>
            <a:r>
              <a:rPr lang="en-US" sz="4000" dirty="0" err="1" smtClean="0"/>
              <a:t>soi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6024" y="6015335"/>
            <a:ext cx="3732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  </a:t>
            </a:r>
            <a:r>
              <a:rPr lang="en-US" sz="2400" i="1" dirty="0" err="1" smtClean="0"/>
              <a:t>ceux</a:t>
            </a:r>
            <a:r>
              <a:rPr lang="en-US" sz="2400" i="1" dirty="0" smtClean="0"/>
              <a:t> qui </a:t>
            </a:r>
            <a:r>
              <a:rPr lang="en-US" sz="2400" i="1" dirty="0" err="1" smtClean="0"/>
              <a:t>n’ont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qu’un</a:t>
            </a:r>
            <a:r>
              <a:rPr lang="en-US" sz="2400" i="1" dirty="0" smtClean="0"/>
              <a:t> bras</a:t>
            </a:r>
            <a:endParaRPr lang="en-US" sz="2400" i="1" dirty="0"/>
          </a:p>
        </p:txBody>
      </p:sp>
    </p:spTree>
  </p:cSld>
  <p:clrMapOvr>
    <a:masterClrMapping/>
  </p:clrMapOvr>
  <p:transition advTm="2527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677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j'croise</a:t>
            </a:r>
            <a:r>
              <a:rPr lang="en-US" sz="4000" dirty="0"/>
              <a:t> un </a:t>
            </a:r>
            <a:r>
              <a:rPr lang="en-US" sz="4000" dirty="0" err="1"/>
              <a:t>voleur</a:t>
            </a:r>
            <a:r>
              <a:rPr lang="en-US" sz="4000" dirty="0"/>
              <a:t> </a:t>
            </a:r>
            <a:r>
              <a:rPr lang="en-US" sz="4000" dirty="0" err="1"/>
              <a:t>malchanceux</a:t>
            </a:r>
            <a:r>
              <a:rPr lang="en-US" sz="4000" dirty="0"/>
              <a:t>,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544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677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j'croise</a:t>
            </a:r>
            <a:r>
              <a:rPr lang="en-US" sz="4000" dirty="0"/>
              <a:t> un </a:t>
            </a:r>
            <a:r>
              <a:rPr lang="en-US" sz="4000" dirty="0" err="1"/>
              <a:t>voleur</a:t>
            </a:r>
            <a:r>
              <a:rPr lang="en-US" sz="4000" dirty="0"/>
              <a:t> </a:t>
            </a:r>
            <a:r>
              <a:rPr lang="en-US" sz="4000" dirty="0" err="1"/>
              <a:t>malchanceux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 err="1"/>
              <a:t>Poursuivi</a:t>
            </a:r>
            <a:r>
              <a:rPr lang="en-US" sz="4000" dirty="0"/>
              <a:t> par un cul-terreux</a:t>
            </a:r>
            <a:r>
              <a:rPr lang="en-US" sz="4000" baseline="30000" dirty="0"/>
              <a:t>11</a:t>
            </a:r>
            <a:r>
              <a:rPr lang="en-US" sz="4000" dirty="0"/>
              <a:t>;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646003"/>
            <a:ext cx="4942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11 </a:t>
            </a:r>
            <a:r>
              <a:rPr lang="en-US" sz="2400" i="1" dirty="0" err="1"/>
              <a:t>une</a:t>
            </a:r>
            <a:r>
              <a:rPr lang="en-US" sz="2400" i="1" dirty="0"/>
              <a:t> </a:t>
            </a:r>
            <a:r>
              <a:rPr lang="en-US" sz="2400" i="1" dirty="0" err="1"/>
              <a:t>personne</a:t>
            </a:r>
            <a:r>
              <a:rPr lang="en-US" sz="2400" i="1" dirty="0"/>
              <a:t> de la </a:t>
            </a:r>
            <a:r>
              <a:rPr lang="en-US" sz="2400" i="1" dirty="0" err="1"/>
              <a:t>campagne</a:t>
            </a:r>
            <a:r>
              <a:rPr lang="en-US" sz="2400" i="1" dirty="0"/>
              <a:t> (</a:t>
            </a:r>
            <a:r>
              <a:rPr lang="en-US" sz="2400" i="1" dirty="0" err="1"/>
              <a:t>pej</a:t>
            </a:r>
            <a:r>
              <a:rPr lang="en-US" sz="2400" i="1" dirty="0" smtClean="0"/>
              <a:t>)</a:t>
            </a:r>
          </a:p>
        </p:txBody>
      </p:sp>
    </p:spTree>
  </p:cSld>
  <p:clrMapOvr>
    <a:masterClrMapping/>
  </p:clrMapOvr>
  <p:transition advTm="19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14400" y="68580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Au village, sans </a:t>
            </a:r>
            <a:r>
              <a:rPr lang="en-US" sz="4000" dirty="0" err="1"/>
              <a:t>prétention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mauvaise</a:t>
            </a:r>
            <a:r>
              <a:rPr lang="en-US" sz="4000" dirty="0"/>
              <a:t> </a:t>
            </a:r>
            <a:r>
              <a:rPr lang="en-US" sz="4000" dirty="0" err="1"/>
              <a:t>réputation</a:t>
            </a:r>
            <a:r>
              <a:rPr lang="en-US" sz="4000" dirty="0"/>
              <a:t>.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747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677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j'croise</a:t>
            </a:r>
            <a:r>
              <a:rPr lang="en-US" sz="4000" dirty="0"/>
              <a:t> un </a:t>
            </a:r>
            <a:r>
              <a:rPr lang="en-US" sz="4000" dirty="0" err="1"/>
              <a:t>voleur</a:t>
            </a:r>
            <a:r>
              <a:rPr lang="en-US" sz="4000" dirty="0"/>
              <a:t> </a:t>
            </a:r>
            <a:r>
              <a:rPr lang="en-US" sz="4000" dirty="0" err="1"/>
              <a:t>malchanceux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 err="1"/>
              <a:t>Poursuivi</a:t>
            </a:r>
            <a:r>
              <a:rPr lang="en-US" sz="4000" dirty="0"/>
              <a:t> par un cul-terreux</a:t>
            </a:r>
            <a:r>
              <a:rPr lang="en-US" sz="4000" baseline="30000" dirty="0"/>
              <a:t>11</a:t>
            </a:r>
            <a:r>
              <a:rPr lang="en-US" sz="4000" dirty="0"/>
              <a:t>;</a:t>
            </a:r>
            <a:br>
              <a:rPr lang="en-US" sz="4000" dirty="0"/>
            </a:br>
            <a:r>
              <a:rPr lang="en-US" sz="4000" dirty="0" err="1"/>
              <a:t>J'lance</a:t>
            </a:r>
            <a:r>
              <a:rPr lang="en-US" sz="4000" dirty="0"/>
              <a:t> la patte</a:t>
            </a:r>
            <a:r>
              <a:rPr lang="en-US" sz="4000" baseline="30000" dirty="0"/>
              <a:t>12</a:t>
            </a:r>
            <a:r>
              <a:rPr lang="en-US" sz="4000" dirty="0"/>
              <a:t> et </a:t>
            </a:r>
            <a:r>
              <a:rPr lang="en-US" sz="4000" dirty="0" err="1"/>
              <a:t>pourquoi</a:t>
            </a:r>
            <a:r>
              <a:rPr lang="en-US" sz="4000" dirty="0"/>
              <a:t> le </a:t>
            </a:r>
            <a:r>
              <a:rPr lang="en-US" sz="4000" dirty="0" err="1"/>
              <a:t>taire</a:t>
            </a:r>
            <a:r>
              <a:rPr lang="en-US" sz="4000" dirty="0"/>
              <a:t>,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646003"/>
            <a:ext cx="49420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11 </a:t>
            </a:r>
            <a:r>
              <a:rPr lang="en-US" sz="2400" i="1" dirty="0" err="1"/>
              <a:t>une</a:t>
            </a:r>
            <a:r>
              <a:rPr lang="en-US" sz="2400" i="1" dirty="0"/>
              <a:t> </a:t>
            </a:r>
            <a:r>
              <a:rPr lang="en-US" sz="2400" i="1" dirty="0" err="1"/>
              <a:t>personne</a:t>
            </a:r>
            <a:r>
              <a:rPr lang="en-US" sz="2400" i="1" dirty="0"/>
              <a:t> de la </a:t>
            </a:r>
            <a:r>
              <a:rPr lang="en-US" sz="2400" i="1" dirty="0" err="1"/>
              <a:t>campagne</a:t>
            </a:r>
            <a:r>
              <a:rPr lang="en-US" sz="2400" i="1" dirty="0"/>
              <a:t> (</a:t>
            </a:r>
            <a:r>
              <a:rPr lang="en-US" sz="2400" i="1" dirty="0" err="1"/>
              <a:t>pej</a:t>
            </a:r>
            <a:r>
              <a:rPr lang="en-US" sz="2400" i="1" dirty="0"/>
              <a:t>)</a:t>
            </a:r>
            <a:endParaRPr lang="en-US" sz="2400" i="1" dirty="0" smtClean="0"/>
          </a:p>
          <a:p>
            <a:r>
              <a:rPr lang="en-US" sz="2400" dirty="0" smtClean="0"/>
              <a:t>12 </a:t>
            </a:r>
            <a:r>
              <a:rPr lang="en-US" sz="2400" i="1" dirty="0" err="1"/>
              <a:t>mettre</a:t>
            </a:r>
            <a:r>
              <a:rPr lang="en-US" sz="2400" i="1" dirty="0"/>
              <a:t> la </a:t>
            </a:r>
            <a:r>
              <a:rPr lang="en-US" sz="2400" i="1" dirty="0" err="1"/>
              <a:t>jambe</a:t>
            </a:r>
            <a:r>
              <a:rPr lang="en-US" sz="2400" i="1" dirty="0"/>
              <a:t> </a:t>
            </a:r>
            <a:r>
              <a:rPr lang="en-US" sz="2400" i="1" dirty="0" err="1"/>
              <a:t>devant</a:t>
            </a:r>
            <a:endParaRPr lang="en-US" sz="2400" i="1" dirty="0" smtClean="0"/>
          </a:p>
        </p:txBody>
      </p:sp>
    </p:spTree>
  </p:cSld>
  <p:clrMapOvr>
    <a:masterClrMapping/>
  </p:clrMapOvr>
  <p:transition advTm="1903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677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j'croise</a:t>
            </a:r>
            <a:r>
              <a:rPr lang="en-US" sz="4000" dirty="0"/>
              <a:t> un </a:t>
            </a:r>
            <a:r>
              <a:rPr lang="en-US" sz="4000" dirty="0" err="1"/>
              <a:t>voleur</a:t>
            </a:r>
            <a:r>
              <a:rPr lang="en-US" sz="4000" dirty="0"/>
              <a:t> </a:t>
            </a:r>
            <a:r>
              <a:rPr lang="en-US" sz="4000" dirty="0" err="1"/>
              <a:t>malchanceux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 err="1"/>
              <a:t>Poursuivi</a:t>
            </a:r>
            <a:r>
              <a:rPr lang="en-US" sz="4000" dirty="0"/>
              <a:t> par un cul-terreux</a:t>
            </a:r>
            <a:r>
              <a:rPr lang="en-US" sz="4000" baseline="30000" dirty="0"/>
              <a:t>11</a:t>
            </a:r>
            <a:r>
              <a:rPr lang="en-US" sz="4000" dirty="0"/>
              <a:t>;</a:t>
            </a:r>
            <a:br>
              <a:rPr lang="en-US" sz="4000" dirty="0"/>
            </a:br>
            <a:r>
              <a:rPr lang="en-US" sz="4000" dirty="0" err="1"/>
              <a:t>J'lance</a:t>
            </a:r>
            <a:r>
              <a:rPr lang="en-US" sz="4000" dirty="0"/>
              <a:t> la patte</a:t>
            </a:r>
            <a:r>
              <a:rPr lang="en-US" sz="4000" baseline="30000" dirty="0"/>
              <a:t>12</a:t>
            </a:r>
            <a:r>
              <a:rPr lang="en-US" sz="4000" dirty="0"/>
              <a:t> et </a:t>
            </a:r>
            <a:r>
              <a:rPr lang="en-US" sz="4000" dirty="0" err="1"/>
              <a:t>pourquoi</a:t>
            </a:r>
            <a:r>
              <a:rPr lang="en-US" sz="4000" dirty="0"/>
              <a:t> le </a:t>
            </a:r>
            <a:r>
              <a:rPr lang="en-US" sz="4000" dirty="0" err="1"/>
              <a:t>taire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/>
              <a:t>Le </a:t>
            </a:r>
            <a:r>
              <a:rPr lang="en-US" sz="4000" dirty="0" err="1"/>
              <a:t>cul</a:t>
            </a:r>
            <a:r>
              <a:rPr lang="en-US" sz="4000" dirty="0"/>
              <a:t>-</a:t>
            </a:r>
            <a:r>
              <a:rPr lang="en-US" sz="4000" dirty="0" err="1"/>
              <a:t>terreux</a:t>
            </a:r>
            <a:r>
              <a:rPr lang="en-US" sz="4000" dirty="0"/>
              <a:t> </a:t>
            </a:r>
            <a:r>
              <a:rPr lang="en-US" sz="4000" dirty="0" err="1"/>
              <a:t>s'retrouv</a:t>
            </a:r>
            <a:r>
              <a:rPr lang="en-US" sz="4000" dirty="0"/>
              <a:t>' par </a:t>
            </a:r>
            <a:r>
              <a:rPr lang="en-US" sz="4000" dirty="0" err="1"/>
              <a:t>terre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646003"/>
            <a:ext cx="49420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11 </a:t>
            </a:r>
            <a:r>
              <a:rPr lang="en-US" sz="2400" i="1" dirty="0" err="1"/>
              <a:t>une</a:t>
            </a:r>
            <a:r>
              <a:rPr lang="en-US" sz="2400" i="1" dirty="0"/>
              <a:t> </a:t>
            </a:r>
            <a:r>
              <a:rPr lang="en-US" sz="2400" i="1" dirty="0" err="1"/>
              <a:t>personne</a:t>
            </a:r>
            <a:r>
              <a:rPr lang="en-US" sz="2400" i="1" dirty="0"/>
              <a:t> de la </a:t>
            </a:r>
            <a:r>
              <a:rPr lang="en-US" sz="2400" i="1" dirty="0" err="1"/>
              <a:t>campagne</a:t>
            </a:r>
            <a:r>
              <a:rPr lang="en-US" sz="2400" i="1" dirty="0"/>
              <a:t> (</a:t>
            </a:r>
            <a:r>
              <a:rPr lang="en-US" sz="2400" i="1" dirty="0" err="1"/>
              <a:t>pej</a:t>
            </a:r>
            <a:r>
              <a:rPr lang="en-US" sz="2400" i="1" dirty="0"/>
              <a:t>)</a:t>
            </a:r>
            <a:endParaRPr lang="en-US" sz="2400" i="1" dirty="0" smtClean="0"/>
          </a:p>
          <a:p>
            <a:r>
              <a:rPr lang="en-US" sz="2400" dirty="0" smtClean="0"/>
              <a:t>12 </a:t>
            </a:r>
            <a:r>
              <a:rPr lang="en-US" sz="2400" i="1" dirty="0" err="1"/>
              <a:t>mettre</a:t>
            </a:r>
            <a:r>
              <a:rPr lang="en-US" sz="2400" i="1" dirty="0"/>
              <a:t> la </a:t>
            </a:r>
            <a:r>
              <a:rPr lang="en-US" sz="2400" i="1" dirty="0" err="1"/>
              <a:t>jambe</a:t>
            </a:r>
            <a:r>
              <a:rPr lang="en-US" sz="2400" i="1" dirty="0"/>
              <a:t> </a:t>
            </a:r>
            <a:r>
              <a:rPr lang="en-US" sz="2400" i="1" dirty="0" err="1"/>
              <a:t>devant</a:t>
            </a:r>
            <a:endParaRPr lang="en-US" sz="2400" i="1" dirty="0" smtClean="0"/>
          </a:p>
        </p:txBody>
      </p:sp>
    </p:spTree>
  </p:cSld>
  <p:clrMapOvr>
    <a:masterClrMapping/>
  </p:clrMapOvr>
  <p:transition advTm="2481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543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Je ne fait </a:t>
            </a:r>
            <a:r>
              <a:rPr lang="en-US" sz="4000" dirty="0" err="1"/>
              <a:t>pourtant</a:t>
            </a:r>
            <a:r>
              <a:rPr lang="en-US" sz="4000" dirty="0"/>
              <a:t> de tort à </a:t>
            </a:r>
            <a:r>
              <a:rPr lang="en-US" sz="4000" dirty="0" err="1"/>
              <a:t>personne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807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543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Je ne fait </a:t>
            </a:r>
            <a:r>
              <a:rPr lang="en-US" sz="4000" dirty="0" err="1"/>
              <a:t>pourtant</a:t>
            </a:r>
            <a:r>
              <a:rPr lang="en-US" sz="4000" dirty="0"/>
              <a:t> de tort à </a:t>
            </a:r>
            <a:r>
              <a:rPr lang="en-US" sz="4000" dirty="0" err="1"/>
              <a:t>personne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/>
              <a:t>En </a:t>
            </a:r>
            <a:r>
              <a:rPr lang="en-US" sz="4000" dirty="0" err="1"/>
              <a:t>laissant</a:t>
            </a:r>
            <a:r>
              <a:rPr lang="en-US" sz="4000" dirty="0"/>
              <a:t> </a:t>
            </a:r>
            <a:r>
              <a:rPr lang="en-US" sz="4000" dirty="0" err="1"/>
              <a:t>courir</a:t>
            </a:r>
            <a:r>
              <a:rPr lang="en-US" sz="4000" dirty="0"/>
              <a:t> les </a:t>
            </a:r>
            <a:r>
              <a:rPr lang="en-US" sz="4000" dirty="0" err="1"/>
              <a:t>voleurs</a:t>
            </a:r>
            <a:r>
              <a:rPr lang="en-US" sz="4000" dirty="0"/>
              <a:t> de pommes.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4118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Mais</a:t>
            </a:r>
            <a:r>
              <a:rPr lang="en-US" sz="4000" dirty="0"/>
              <a:t>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794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Mais</a:t>
            </a:r>
            <a:r>
              <a:rPr lang="en-US" sz="4000" dirty="0"/>
              <a:t>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L'on</a:t>
            </a:r>
            <a:r>
              <a:rPr lang="en-US" sz="4000" dirty="0"/>
              <a:t> </a:t>
            </a:r>
            <a:r>
              <a:rPr lang="en-US" sz="4000" dirty="0" err="1"/>
              <a:t>suive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err="1"/>
              <a:t>autre</a:t>
            </a:r>
            <a:r>
              <a:rPr lang="en-US" sz="4000" dirty="0"/>
              <a:t> route </a:t>
            </a:r>
            <a:r>
              <a:rPr lang="en-US" sz="4000" dirty="0" err="1"/>
              <a:t>qu'eux</a:t>
            </a:r>
            <a:r>
              <a:rPr lang="en-US" sz="4000" dirty="0"/>
              <a:t>,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966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Mais</a:t>
            </a:r>
            <a:r>
              <a:rPr lang="en-US" sz="4000" dirty="0"/>
              <a:t>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L'on</a:t>
            </a:r>
            <a:r>
              <a:rPr lang="en-US" sz="4000" dirty="0"/>
              <a:t> </a:t>
            </a:r>
            <a:r>
              <a:rPr lang="en-US" sz="4000" dirty="0" err="1"/>
              <a:t>suive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err="1"/>
              <a:t>autre</a:t>
            </a:r>
            <a:r>
              <a:rPr lang="en-US" sz="4000" dirty="0"/>
              <a:t> route </a:t>
            </a:r>
            <a:r>
              <a:rPr lang="en-US" sz="4000" dirty="0" err="1"/>
              <a:t>qu'eux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/>
              <a:t>Non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841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Mais</a:t>
            </a:r>
            <a:r>
              <a:rPr lang="en-US" sz="4000" dirty="0"/>
              <a:t>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L'on</a:t>
            </a:r>
            <a:r>
              <a:rPr lang="en-US" sz="4000" dirty="0"/>
              <a:t> </a:t>
            </a:r>
            <a:r>
              <a:rPr lang="en-US" sz="4000" dirty="0" err="1"/>
              <a:t>suive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err="1"/>
              <a:t>autre</a:t>
            </a:r>
            <a:r>
              <a:rPr lang="en-US" sz="4000" dirty="0"/>
              <a:t> route </a:t>
            </a:r>
            <a:r>
              <a:rPr lang="en-US" sz="4000" dirty="0" err="1"/>
              <a:t>qu'eux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/>
              <a:t>Non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L'on</a:t>
            </a:r>
            <a:r>
              <a:rPr lang="en-US" sz="4000" dirty="0"/>
              <a:t> </a:t>
            </a:r>
            <a:r>
              <a:rPr lang="en-US" sz="4000" dirty="0" err="1"/>
              <a:t>suive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err="1"/>
              <a:t>autre</a:t>
            </a:r>
            <a:r>
              <a:rPr lang="en-US" sz="4000" dirty="0"/>
              <a:t> route </a:t>
            </a:r>
            <a:r>
              <a:rPr lang="en-US" sz="4000" dirty="0" err="1"/>
              <a:t>qu'eux</a:t>
            </a:r>
            <a:r>
              <a:rPr lang="en-US" sz="4000" dirty="0" smtClean="0"/>
              <a:t>,</a:t>
            </a:r>
            <a:endParaRPr lang="en-US" sz="4000" dirty="0"/>
          </a:p>
        </p:txBody>
      </p:sp>
    </p:spTree>
  </p:cSld>
  <p:clrMapOvr>
    <a:masterClrMapping/>
  </p:clrMapOvr>
  <p:transition advTm="2621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391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Tout le monde se </a:t>
            </a:r>
            <a:r>
              <a:rPr lang="en-US" sz="4000" dirty="0" smtClean="0"/>
              <a:t>rue</a:t>
            </a:r>
            <a:r>
              <a:rPr lang="en-US" sz="4000" baseline="30000" dirty="0" smtClean="0"/>
              <a:t>13</a:t>
            </a:r>
            <a:r>
              <a:rPr lang="en-US" sz="4000" dirty="0" smtClean="0"/>
              <a:t> </a:t>
            </a:r>
            <a:r>
              <a:rPr lang="en-US" sz="4000" dirty="0" err="1"/>
              <a:t>sur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,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5638800"/>
            <a:ext cx="4520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13"/>
            </a:pPr>
            <a:r>
              <a:rPr lang="en-US" sz="2400" i="1" dirty="0" smtClean="0"/>
              <a:t> se </a:t>
            </a:r>
            <a:r>
              <a:rPr lang="en-US" sz="2400" i="1" dirty="0" err="1" smtClean="0"/>
              <a:t>ruer</a:t>
            </a:r>
            <a:r>
              <a:rPr lang="en-US" sz="2400" i="1" dirty="0" smtClean="0"/>
              <a:t> </a:t>
            </a:r>
            <a:r>
              <a:rPr lang="en-US" sz="2400" dirty="0" smtClean="0"/>
              <a:t>= to stampede, run over</a:t>
            </a:r>
          </a:p>
        </p:txBody>
      </p:sp>
    </p:spTree>
  </p:cSld>
  <p:clrMapOvr>
    <a:masterClrMapping/>
  </p:clrMapOvr>
  <p:transition advTm="308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391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Tout le monde se </a:t>
            </a:r>
            <a:r>
              <a:rPr lang="en-US" sz="4000" dirty="0" smtClean="0"/>
              <a:t>rue</a:t>
            </a:r>
            <a:r>
              <a:rPr lang="en-US" sz="4000" baseline="30000" dirty="0" smtClean="0"/>
              <a:t>13</a:t>
            </a:r>
            <a:r>
              <a:rPr lang="en-US" sz="4000" dirty="0" smtClean="0"/>
              <a:t> </a:t>
            </a:r>
            <a:r>
              <a:rPr lang="en-US" sz="4000" dirty="0" err="1"/>
              <a:t>sur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 err="1"/>
              <a:t>Sauf</a:t>
            </a:r>
            <a:r>
              <a:rPr lang="en-US" sz="4000" dirty="0"/>
              <a:t> les </a:t>
            </a:r>
            <a:r>
              <a:rPr lang="en-US" sz="4000" dirty="0" smtClean="0"/>
              <a:t>culs-de-jatte</a:t>
            </a:r>
            <a:r>
              <a:rPr lang="en-US" sz="4000" baseline="30000" dirty="0" smtClean="0"/>
              <a:t>14</a:t>
            </a:r>
            <a:r>
              <a:rPr lang="en-US" sz="4000" dirty="0" smtClean="0"/>
              <a:t>,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5638800"/>
            <a:ext cx="45205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13"/>
            </a:pPr>
            <a:r>
              <a:rPr lang="en-US" sz="2400" i="1" dirty="0" smtClean="0"/>
              <a:t> se </a:t>
            </a:r>
            <a:r>
              <a:rPr lang="en-US" sz="2400" i="1" dirty="0" err="1" smtClean="0"/>
              <a:t>ruer</a:t>
            </a:r>
            <a:r>
              <a:rPr lang="en-US" sz="2400" i="1" dirty="0" smtClean="0"/>
              <a:t> </a:t>
            </a:r>
            <a:r>
              <a:rPr lang="en-US" sz="2400" dirty="0" smtClean="0"/>
              <a:t>= to stampede, run over</a:t>
            </a:r>
          </a:p>
          <a:p>
            <a:pPr marL="342900" indent="-342900">
              <a:buAutoNum type="arabicPlain" startAt="13"/>
            </a:pPr>
            <a:r>
              <a:rPr lang="en-US" sz="2400" dirty="0" smtClean="0"/>
              <a:t> </a:t>
            </a:r>
            <a:r>
              <a:rPr lang="en-US" sz="2400" dirty="0" err="1" smtClean="0"/>
              <a:t>ceux</a:t>
            </a:r>
            <a:r>
              <a:rPr lang="en-US" sz="2400" dirty="0" smtClean="0"/>
              <a:t> sans les </a:t>
            </a:r>
            <a:r>
              <a:rPr lang="en-US" sz="2400" dirty="0" err="1" smtClean="0"/>
              <a:t>jambes</a:t>
            </a:r>
            <a:endParaRPr lang="en-US" sz="2400" dirty="0"/>
          </a:p>
        </p:txBody>
      </p:sp>
    </p:spTree>
  </p:cSld>
  <p:clrMapOvr>
    <a:masterClrMapping/>
  </p:clrMapOvr>
  <p:transition advTm="212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14400" y="685800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Au village, sans </a:t>
            </a:r>
            <a:r>
              <a:rPr lang="en-US" sz="4000" dirty="0" err="1"/>
              <a:t>prétention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mauvaise</a:t>
            </a:r>
            <a:r>
              <a:rPr lang="en-US" sz="4000" dirty="0"/>
              <a:t> </a:t>
            </a:r>
            <a:r>
              <a:rPr lang="en-US" sz="4000" dirty="0" err="1"/>
              <a:t>réputation</a:t>
            </a:r>
            <a:r>
              <a:rPr lang="en-US" sz="4000" dirty="0"/>
              <a:t>.</a:t>
            </a:r>
            <a:br>
              <a:rPr lang="en-US" sz="4000" dirty="0"/>
            </a:br>
            <a:r>
              <a:rPr lang="en-US" sz="4000" dirty="0" err="1"/>
              <a:t>Qu'je</a:t>
            </a:r>
            <a:r>
              <a:rPr lang="en-US" sz="4000" dirty="0"/>
              <a:t> m'démène</a:t>
            </a:r>
            <a:r>
              <a:rPr lang="en-US" sz="4000" baseline="30000" dirty="0"/>
              <a:t>1</a:t>
            </a:r>
            <a:r>
              <a:rPr lang="en-US" sz="4000" dirty="0"/>
              <a:t> </a:t>
            </a:r>
            <a:r>
              <a:rPr lang="en-US" sz="4000" dirty="0" err="1"/>
              <a:t>ou</a:t>
            </a:r>
            <a:r>
              <a:rPr lang="en-US" sz="4000" dirty="0"/>
              <a:t> </a:t>
            </a:r>
            <a:r>
              <a:rPr lang="en-US" sz="4000" dirty="0" err="1"/>
              <a:t>qu'je</a:t>
            </a:r>
            <a:r>
              <a:rPr lang="en-US" sz="4000" dirty="0"/>
              <a:t> </a:t>
            </a:r>
            <a:r>
              <a:rPr lang="en-US" sz="4000" dirty="0" err="1"/>
              <a:t>reste</a:t>
            </a:r>
            <a:r>
              <a:rPr lang="en-US" sz="4000" dirty="0"/>
              <a:t> coi</a:t>
            </a:r>
            <a:r>
              <a:rPr lang="en-US" sz="4000" baseline="30000" dirty="0"/>
              <a:t>2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5562600"/>
            <a:ext cx="28301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</a:t>
            </a:r>
            <a:r>
              <a:rPr lang="en-US" sz="2400" i="1" dirty="0" err="1"/>
              <a:t>lutter</a:t>
            </a:r>
            <a:r>
              <a:rPr lang="en-US" sz="2400" i="1" dirty="0"/>
              <a:t> de </a:t>
            </a:r>
            <a:r>
              <a:rPr lang="en-US" sz="2400" i="1" dirty="0" err="1"/>
              <a:t>soi-même</a:t>
            </a:r>
            <a:r>
              <a:rPr lang="en-US" sz="2400" i="1" dirty="0"/>
              <a:t> </a:t>
            </a:r>
            <a:endParaRPr lang="en-US" sz="2400" i="1" dirty="0" smtClean="0"/>
          </a:p>
          <a:p>
            <a:r>
              <a:rPr lang="en-US" sz="2400" dirty="0" smtClean="0"/>
              <a:t>2  </a:t>
            </a:r>
            <a:r>
              <a:rPr lang="en-US" sz="2400" dirty="0" err="1"/>
              <a:t>silencieux</a:t>
            </a:r>
            <a:r>
              <a:rPr lang="en-US" sz="2400" dirty="0"/>
              <a:t>, </a:t>
            </a:r>
            <a:r>
              <a:rPr lang="en-US" sz="2400" dirty="0" err="1"/>
              <a:t>discret</a:t>
            </a:r>
            <a:endParaRPr lang="en-US" sz="2400" dirty="0"/>
          </a:p>
        </p:txBody>
      </p:sp>
    </p:spTree>
  </p:cSld>
  <p:clrMapOvr>
    <a:masterClrMapping/>
  </p:clrMapOvr>
  <p:transition advTm="2278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391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Tout le monde se </a:t>
            </a:r>
            <a:r>
              <a:rPr lang="en-US" sz="4000" dirty="0" smtClean="0"/>
              <a:t>rue</a:t>
            </a:r>
            <a:r>
              <a:rPr lang="en-US" sz="4000" baseline="30000" dirty="0" smtClean="0"/>
              <a:t>13</a:t>
            </a:r>
            <a:r>
              <a:rPr lang="en-US" sz="4000" dirty="0" smtClean="0"/>
              <a:t> </a:t>
            </a:r>
            <a:r>
              <a:rPr lang="en-US" sz="4000" dirty="0" err="1"/>
              <a:t>sur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 err="1"/>
              <a:t>Sauf</a:t>
            </a:r>
            <a:r>
              <a:rPr lang="en-US" sz="4000" dirty="0"/>
              <a:t> les </a:t>
            </a:r>
            <a:r>
              <a:rPr lang="en-US" sz="4000" dirty="0" smtClean="0"/>
              <a:t>culs-de-jatte</a:t>
            </a:r>
            <a:r>
              <a:rPr lang="en-US" sz="4000" baseline="30000" dirty="0" smtClean="0"/>
              <a:t>14</a:t>
            </a:r>
            <a:r>
              <a:rPr lang="en-US" sz="4000" dirty="0" smtClean="0"/>
              <a:t>, </a:t>
            </a:r>
          </a:p>
          <a:p>
            <a:r>
              <a:rPr lang="en-US" sz="4000" dirty="0" err="1" smtClean="0"/>
              <a:t>ça</a:t>
            </a:r>
            <a:r>
              <a:rPr lang="en-US" sz="4000" dirty="0" smtClean="0"/>
              <a:t> </a:t>
            </a:r>
            <a:r>
              <a:rPr lang="en-US" sz="4000" dirty="0" err="1"/>
              <a:t>va</a:t>
            </a:r>
            <a:r>
              <a:rPr lang="en-US" sz="4000" dirty="0"/>
              <a:t> de </a:t>
            </a:r>
            <a:r>
              <a:rPr lang="en-US" sz="4000" dirty="0" err="1"/>
              <a:t>soi</a:t>
            </a:r>
            <a:r>
              <a:rPr lang="en-US" sz="4000" dirty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90600" y="5638800"/>
            <a:ext cx="45205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13"/>
            </a:pPr>
            <a:r>
              <a:rPr lang="en-US" sz="2400" i="1" dirty="0" smtClean="0"/>
              <a:t> se </a:t>
            </a:r>
            <a:r>
              <a:rPr lang="en-US" sz="2400" i="1" dirty="0" err="1" smtClean="0"/>
              <a:t>ruer</a:t>
            </a:r>
            <a:r>
              <a:rPr lang="en-US" sz="2400" i="1" dirty="0" smtClean="0"/>
              <a:t> </a:t>
            </a:r>
            <a:r>
              <a:rPr lang="en-US" sz="2400" dirty="0" smtClean="0"/>
              <a:t>= to stampede, run over</a:t>
            </a:r>
          </a:p>
          <a:p>
            <a:pPr marL="342900" indent="-342900">
              <a:buAutoNum type="arabicPlain" startAt="13"/>
            </a:pPr>
            <a:r>
              <a:rPr lang="en-US" sz="2400" dirty="0" smtClean="0"/>
              <a:t> </a:t>
            </a:r>
            <a:r>
              <a:rPr lang="en-US" sz="2400" dirty="0" err="1" smtClean="0"/>
              <a:t>ceux</a:t>
            </a:r>
            <a:r>
              <a:rPr lang="en-US" sz="2400" dirty="0" smtClean="0"/>
              <a:t> sans les </a:t>
            </a:r>
            <a:r>
              <a:rPr lang="en-US" sz="2400" dirty="0" err="1" smtClean="0"/>
              <a:t>jambes</a:t>
            </a:r>
            <a:endParaRPr lang="en-US" sz="2400" dirty="0"/>
          </a:p>
        </p:txBody>
      </p:sp>
    </p:spTree>
  </p:cSld>
  <p:clrMapOvr>
    <a:masterClrMapping/>
  </p:clrMapOvr>
  <p:transition advTm="269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058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Pas </a:t>
            </a:r>
            <a:r>
              <a:rPr lang="en-US" sz="4000" dirty="0" err="1"/>
              <a:t>besoin</a:t>
            </a:r>
            <a:r>
              <a:rPr lang="en-US" sz="4000" dirty="0"/>
              <a:t> d'être </a:t>
            </a:r>
            <a:r>
              <a:rPr lang="en-US" sz="4000" dirty="0" smtClean="0"/>
              <a:t>Jérémie</a:t>
            </a:r>
            <a:r>
              <a:rPr lang="en-US" sz="4000" baseline="30000" dirty="0" smtClean="0"/>
              <a:t>15</a:t>
            </a:r>
            <a:r>
              <a:rPr lang="en-US" sz="4000" dirty="0" smtClean="0"/>
              <a:t>,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99400" y="5597604"/>
            <a:ext cx="176760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15  Jeremiah</a:t>
            </a:r>
            <a:endParaRPr lang="en-US" sz="2400" dirty="0"/>
          </a:p>
          <a:p>
            <a:endParaRPr lang="en-US" dirty="0"/>
          </a:p>
        </p:txBody>
      </p:sp>
    </p:spTree>
  </p:cSld>
  <p:clrMapOvr>
    <a:masterClrMapping/>
  </p:clrMapOvr>
  <p:transition advTm="1482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058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Pas </a:t>
            </a:r>
            <a:r>
              <a:rPr lang="en-US" sz="4000" dirty="0" err="1"/>
              <a:t>besoin</a:t>
            </a:r>
            <a:r>
              <a:rPr lang="en-US" sz="4000" dirty="0"/>
              <a:t> d'être </a:t>
            </a:r>
            <a:r>
              <a:rPr lang="en-US" sz="4000" dirty="0" smtClean="0"/>
              <a:t>Jérémie</a:t>
            </a:r>
            <a:r>
              <a:rPr lang="en-US" sz="4000" baseline="30000" dirty="0" smtClean="0"/>
              <a:t>15</a:t>
            </a:r>
            <a:r>
              <a:rPr lang="en-US" sz="4000" dirty="0" smtClean="0"/>
              <a:t>,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Pour </a:t>
            </a:r>
            <a:r>
              <a:rPr lang="en-US" sz="4000" dirty="0" err="1"/>
              <a:t>deviner</a:t>
            </a:r>
            <a:r>
              <a:rPr lang="en-US" sz="4000" dirty="0"/>
              <a:t> le </a:t>
            </a:r>
            <a:r>
              <a:rPr lang="en-US" sz="4000" dirty="0" smtClean="0"/>
              <a:t>sort</a:t>
            </a:r>
            <a:r>
              <a:rPr lang="en-US" sz="4000" baseline="30000" dirty="0" smtClean="0"/>
              <a:t>16</a:t>
            </a:r>
            <a:r>
              <a:rPr lang="en-US" sz="4000" dirty="0" smtClean="0"/>
              <a:t> </a:t>
            </a:r>
          </a:p>
          <a:p>
            <a:r>
              <a:rPr lang="en-US" sz="4000" dirty="0"/>
              <a:t> </a:t>
            </a:r>
            <a:r>
              <a:rPr lang="en-US" sz="4000" dirty="0" smtClean="0"/>
              <a:t> qui </a:t>
            </a:r>
            <a:r>
              <a:rPr lang="en-US" sz="4000" dirty="0" err="1"/>
              <a:t>m'est</a:t>
            </a:r>
            <a:r>
              <a:rPr lang="en-US" sz="4000" dirty="0"/>
              <a:t> </a:t>
            </a:r>
            <a:r>
              <a:rPr lang="en-US" sz="4000" dirty="0" err="1"/>
              <a:t>promis</a:t>
            </a:r>
            <a:r>
              <a:rPr lang="en-US" sz="4000" dirty="0"/>
              <a:t>,</a:t>
            </a:r>
            <a:br>
              <a:rPr lang="en-US" sz="4000" dirty="0"/>
            </a:br>
            <a:endParaRPr lang="en-US" sz="4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99400" y="5597604"/>
            <a:ext cx="176760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15  Jeremiah</a:t>
            </a:r>
            <a:endParaRPr lang="en-US" sz="2400" dirty="0"/>
          </a:p>
          <a:p>
            <a:r>
              <a:rPr lang="en-US" sz="2400" dirty="0" smtClean="0"/>
              <a:t>16  </a:t>
            </a:r>
            <a:r>
              <a:rPr lang="en-US" sz="2400" dirty="0"/>
              <a:t>le </a:t>
            </a:r>
            <a:r>
              <a:rPr lang="en-US" sz="2400" dirty="0" err="1"/>
              <a:t>destin</a:t>
            </a:r>
            <a:endParaRPr lang="en-US" sz="2400" dirty="0"/>
          </a:p>
          <a:p>
            <a:endParaRPr lang="en-US" dirty="0"/>
          </a:p>
        </p:txBody>
      </p:sp>
    </p:spTree>
  </p:cSld>
  <p:clrMapOvr>
    <a:masterClrMapping/>
  </p:clrMapOvr>
  <p:transition advTm="1997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058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Pas </a:t>
            </a:r>
            <a:r>
              <a:rPr lang="en-US" sz="4000" dirty="0" err="1"/>
              <a:t>besoin</a:t>
            </a:r>
            <a:r>
              <a:rPr lang="en-US" sz="4000" dirty="0"/>
              <a:t> d'être </a:t>
            </a:r>
            <a:r>
              <a:rPr lang="en-US" sz="4000" dirty="0" smtClean="0"/>
              <a:t>Jérémie</a:t>
            </a:r>
            <a:r>
              <a:rPr lang="en-US" sz="4000" baseline="30000" dirty="0" smtClean="0"/>
              <a:t>15</a:t>
            </a:r>
            <a:r>
              <a:rPr lang="en-US" sz="4000" dirty="0" smtClean="0"/>
              <a:t>,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Pour </a:t>
            </a:r>
            <a:r>
              <a:rPr lang="en-US" sz="4000" dirty="0" err="1"/>
              <a:t>deviner</a:t>
            </a:r>
            <a:r>
              <a:rPr lang="en-US" sz="4000" dirty="0"/>
              <a:t> le </a:t>
            </a:r>
            <a:r>
              <a:rPr lang="en-US" sz="4000" dirty="0" smtClean="0"/>
              <a:t>sort</a:t>
            </a:r>
            <a:r>
              <a:rPr lang="en-US" sz="4000" baseline="30000" dirty="0" smtClean="0"/>
              <a:t>16</a:t>
            </a:r>
            <a:r>
              <a:rPr lang="en-US" sz="4000" dirty="0" smtClean="0"/>
              <a:t> </a:t>
            </a:r>
          </a:p>
          <a:p>
            <a:r>
              <a:rPr lang="en-US" sz="4000" dirty="0"/>
              <a:t> </a:t>
            </a:r>
            <a:r>
              <a:rPr lang="en-US" sz="4000" dirty="0" smtClean="0"/>
              <a:t> qui </a:t>
            </a:r>
            <a:r>
              <a:rPr lang="en-US" sz="4000" dirty="0" err="1"/>
              <a:t>m'est</a:t>
            </a:r>
            <a:r>
              <a:rPr lang="en-US" sz="4000" dirty="0"/>
              <a:t> </a:t>
            </a:r>
            <a:r>
              <a:rPr lang="en-US" sz="4000" dirty="0" err="1"/>
              <a:t>promis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 err="1"/>
              <a:t>S'ils</a:t>
            </a:r>
            <a:r>
              <a:rPr lang="en-US" sz="4000" dirty="0"/>
              <a:t> </a:t>
            </a:r>
            <a:r>
              <a:rPr lang="en-US" sz="4000" dirty="0" err="1"/>
              <a:t>trouv'nt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err="1"/>
              <a:t>corde</a:t>
            </a:r>
            <a:r>
              <a:rPr lang="en-US" sz="4000" dirty="0"/>
              <a:t> à </a:t>
            </a:r>
            <a:r>
              <a:rPr lang="en-US" sz="4000" dirty="0" err="1"/>
              <a:t>leur</a:t>
            </a:r>
            <a:r>
              <a:rPr lang="en-US" sz="4000" dirty="0"/>
              <a:t> </a:t>
            </a:r>
            <a:r>
              <a:rPr lang="en-US" sz="4000" dirty="0" err="1"/>
              <a:t>goût</a:t>
            </a:r>
            <a:r>
              <a:rPr lang="en-US" sz="4000" dirty="0" smtClean="0"/>
              <a:t>,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9400" y="5597604"/>
            <a:ext cx="176760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15  Jeremiah</a:t>
            </a:r>
            <a:endParaRPr lang="en-US" sz="2400" dirty="0"/>
          </a:p>
          <a:p>
            <a:r>
              <a:rPr lang="en-US" sz="2400" dirty="0" smtClean="0"/>
              <a:t>16  </a:t>
            </a:r>
            <a:r>
              <a:rPr lang="en-US" sz="2400" dirty="0"/>
              <a:t>le </a:t>
            </a:r>
            <a:r>
              <a:rPr lang="en-US" sz="2400" dirty="0" err="1"/>
              <a:t>destin</a:t>
            </a:r>
            <a:endParaRPr lang="en-US" sz="2400" dirty="0"/>
          </a:p>
          <a:p>
            <a:endParaRPr lang="en-US" dirty="0"/>
          </a:p>
        </p:txBody>
      </p:sp>
    </p:spTree>
  </p:cSld>
  <p:clrMapOvr>
    <a:masterClrMapping/>
  </p:clrMapOvr>
  <p:transition advTm="195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058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Pas </a:t>
            </a:r>
            <a:r>
              <a:rPr lang="en-US" sz="4000" dirty="0" err="1"/>
              <a:t>besoin</a:t>
            </a:r>
            <a:r>
              <a:rPr lang="en-US" sz="4000" dirty="0"/>
              <a:t> d'être </a:t>
            </a:r>
            <a:r>
              <a:rPr lang="en-US" sz="4000" dirty="0" smtClean="0"/>
              <a:t>Jérémie</a:t>
            </a:r>
            <a:r>
              <a:rPr lang="en-US" sz="4000" baseline="30000" dirty="0" smtClean="0"/>
              <a:t>15</a:t>
            </a:r>
            <a:r>
              <a:rPr lang="en-US" sz="4000" dirty="0" smtClean="0"/>
              <a:t>,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Pour </a:t>
            </a:r>
            <a:r>
              <a:rPr lang="en-US" sz="4000" dirty="0" err="1"/>
              <a:t>deviner</a:t>
            </a:r>
            <a:r>
              <a:rPr lang="en-US" sz="4000" dirty="0"/>
              <a:t> le </a:t>
            </a:r>
            <a:r>
              <a:rPr lang="en-US" sz="4000" dirty="0" smtClean="0"/>
              <a:t>sort</a:t>
            </a:r>
            <a:r>
              <a:rPr lang="en-US" sz="4000" baseline="30000" dirty="0" smtClean="0"/>
              <a:t>16</a:t>
            </a:r>
            <a:r>
              <a:rPr lang="en-US" sz="4000" dirty="0" smtClean="0"/>
              <a:t> </a:t>
            </a:r>
          </a:p>
          <a:p>
            <a:r>
              <a:rPr lang="en-US" sz="4000" dirty="0"/>
              <a:t> </a:t>
            </a:r>
            <a:r>
              <a:rPr lang="en-US" sz="4000" dirty="0" smtClean="0"/>
              <a:t> qui </a:t>
            </a:r>
            <a:r>
              <a:rPr lang="en-US" sz="4000" dirty="0" err="1"/>
              <a:t>m'est</a:t>
            </a:r>
            <a:r>
              <a:rPr lang="en-US" sz="4000" dirty="0"/>
              <a:t> </a:t>
            </a:r>
            <a:r>
              <a:rPr lang="en-US" sz="4000" dirty="0" err="1"/>
              <a:t>promis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 err="1"/>
              <a:t>S'ils</a:t>
            </a:r>
            <a:r>
              <a:rPr lang="en-US" sz="4000" dirty="0"/>
              <a:t> </a:t>
            </a:r>
            <a:r>
              <a:rPr lang="en-US" sz="4000" dirty="0" err="1"/>
              <a:t>trouv'nt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err="1"/>
              <a:t>corde</a:t>
            </a:r>
            <a:r>
              <a:rPr lang="en-US" sz="4000" dirty="0"/>
              <a:t> à </a:t>
            </a:r>
            <a:r>
              <a:rPr lang="en-US" sz="4000" dirty="0" err="1"/>
              <a:t>leur</a:t>
            </a:r>
            <a:r>
              <a:rPr lang="en-US" sz="4000" dirty="0"/>
              <a:t> </a:t>
            </a:r>
            <a:r>
              <a:rPr lang="en-US" sz="4000" dirty="0" err="1"/>
              <a:t>goût</a:t>
            </a:r>
            <a:r>
              <a:rPr lang="en-US" sz="4000" dirty="0" smtClean="0"/>
              <a:t>,</a:t>
            </a:r>
          </a:p>
          <a:p>
            <a:r>
              <a:rPr lang="en-US" sz="4000" dirty="0" err="1"/>
              <a:t>Ils</a:t>
            </a:r>
            <a:r>
              <a:rPr lang="en-US" sz="4000" dirty="0"/>
              <a:t> me la </a:t>
            </a:r>
            <a:r>
              <a:rPr lang="en-US" sz="4000" dirty="0" err="1"/>
              <a:t>passeront</a:t>
            </a:r>
            <a:r>
              <a:rPr lang="en-US" sz="4000" dirty="0"/>
              <a:t> au </a:t>
            </a:r>
            <a:r>
              <a:rPr lang="en-US" sz="4000" dirty="0" err="1"/>
              <a:t>cou</a:t>
            </a:r>
            <a:r>
              <a:rPr lang="en-US" sz="4000" dirty="0"/>
              <a:t>,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9400" y="5597604"/>
            <a:ext cx="176760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15  Jeremiah</a:t>
            </a:r>
            <a:endParaRPr lang="en-US" sz="2400" dirty="0"/>
          </a:p>
          <a:p>
            <a:r>
              <a:rPr lang="en-US" sz="2400" dirty="0" smtClean="0"/>
              <a:t>16  </a:t>
            </a:r>
            <a:r>
              <a:rPr lang="en-US" sz="2400" dirty="0"/>
              <a:t>le </a:t>
            </a:r>
            <a:r>
              <a:rPr lang="en-US" sz="2400" dirty="0" err="1"/>
              <a:t>destin</a:t>
            </a:r>
            <a:endParaRPr lang="en-US" sz="2400" dirty="0"/>
          </a:p>
          <a:p>
            <a:endParaRPr lang="en-US" dirty="0"/>
          </a:p>
        </p:txBody>
      </p:sp>
    </p:spTree>
  </p:cSld>
  <p:clrMapOvr>
    <a:masterClrMapping/>
  </p:clrMapOvr>
  <p:transition advTm="2293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14400" y="685800"/>
            <a:ext cx="809753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Je ne fait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pourtant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de tort à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personne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4000" dirty="0"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advTm="4025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439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Je ne fait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pourtant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de tort à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personne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En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suivant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les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chemins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dirty="0" smtClean="0">
                <a:ea typeface="Times New Roman" pitchFamily="18" charset="0"/>
                <a:cs typeface="Calibri" pitchFamily="34" charset="0"/>
              </a:rPr>
              <a:t>  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qui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n'mènent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pas à Rome,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advTm="3869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Mais</a:t>
            </a:r>
            <a:r>
              <a:rPr lang="en-US" sz="4000" dirty="0"/>
              <a:t>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856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Mais</a:t>
            </a:r>
            <a:r>
              <a:rPr lang="en-US" sz="4000" dirty="0"/>
              <a:t>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L'on</a:t>
            </a:r>
            <a:r>
              <a:rPr lang="en-US" sz="4000" dirty="0"/>
              <a:t> </a:t>
            </a:r>
            <a:r>
              <a:rPr lang="en-US" sz="4000" dirty="0" err="1"/>
              <a:t>suive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err="1"/>
              <a:t>autre</a:t>
            </a:r>
            <a:r>
              <a:rPr lang="en-US" sz="4000" dirty="0"/>
              <a:t> route </a:t>
            </a:r>
            <a:r>
              <a:rPr lang="en-US" sz="4000" dirty="0" err="1"/>
              <a:t>qu'eux</a:t>
            </a:r>
            <a:r>
              <a:rPr lang="en-US" sz="4000" dirty="0"/>
              <a:t>,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028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Mais</a:t>
            </a:r>
            <a:r>
              <a:rPr lang="en-US" sz="4000" dirty="0"/>
              <a:t>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L'on</a:t>
            </a:r>
            <a:r>
              <a:rPr lang="en-US" sz="4000" dirty="0"/>
              <a:t> </a:t>
            </a:r>
            <a:r>
              <a:rPr lang="en-US" sz="4000" dirty="0" err="1"/>
              <a:t>suive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err="1"/>
              <a:t>autre</a:t>
            </a:r>
            <a:r>
              <a:rPr lang="en-US" sz="4000" dirty="0"/>
              <a:t> route </a:t>
            </a:r>
            <a:r>
              <a:rPr lang="en-US" sz="4000" dirty="0" err="1"/>
              <a:t>qu'eux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/>
              <a:t>Non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701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14400" y="685800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Au village, sans </a:t>
            </a:r>
            <a:r>
              <a:rPr lang="en-US" sz="4000" dirty="0" err="1"/>
              <a:t>prétention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mauvaise</a:t>
            </a:r>
            <a:r>
              <a:rPr lang="en-US" sz="4000" dirty="0"/>
              <a:t> </a:t>
            </a:r>
            <a:r>
              <a:rPr lang="en-US" sz="4000" dirty="0" err="1"/>
              <a:t>réputation</a:t>
            </a:r>
            <a:r>
              <a:rPr lang="en-US" sz="4000" dirty="0"/>
              <a:t>.</a:t>
            </a:r>
            <a:br>
              <a:rPr lang="en-US" sz="4000" dirty="0"/>
            </a:br>
            <a:r>
              <a:rPr lang="en-US" sz="4000" dirty="0" err="1"/>
              <a:t>Qu'je</a:t>
            </a:r>
            <a:r>
              <a:rPr lang="en-US" sz="4000" dirty="0"/>
              <a:t> m'démène</a:t>
            </a:r>
            <a:r>
              <a:rPr lang="en-US" sz="4000" baseline="30000" dirty="0"/>
              <a:t>1</a:t>
            </a:r>
            <a:r>
              <a:rPr lang="en-US" sz="4000" dirty="0"/>
              <a:t> </a:t>
            </a:r>
            <a:r>
              <a:rPr lang="en-US" sz="4000" dirty="0" err="1"/>
              <a:t>ou</a:t>
            </a:r>
            <a:r>
              <a:rPr lang="en-US" sz="4000" dirty="0"/>
              <a:t> </a:t>
            </a:r>
            <a:r>
              <a:rPr lang="en-US" sz="4000" dirty="0" err="1"/>
              <a:t>qu'je</a:t>
            </a:r>
            <a:r>
              <a:rPr lang="en-US" sz="4000" dirty="0"/>
              <a:t> </a:t>
            </a:r>
            <a:r>
              <a:rPr lang="en-US" sz="4000" dirty="0" err="1"/>
              <a:t>reste</a:t>
            </a:r>
            <a:r>
              <a:rPr lang="en-US" sz="4000" dirty="0"/>
              <a:t> coi</a:t>
            </a:r>
            <a:r>
              <a:rPr lang="en-US" sz="4000" baseline="30000" dirty="0"/>
              <a:t>2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Je pass' pour un je-ne-sais-quoi!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5562600"/>
            <a:ext cx="28301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</a:t>
            </a:r>
            <a:r>
              <a:rPr lang="en-US" sz="2400" i="1" dirty="0" err="1"/>
              <a:t>lutter</a:t>
            </a:r>
            <a:r>
              <a:rPr lang="en-US" sz="2400" i="1" dirty="0"/>
              <a:t> de </a:t>
            </a:r>
            <a:r>
              <a:rPr lang="en-US" sz="2400" i="1" dirty="0" err="1"/>
              <a:t>soi-même</a:t>
            </a:r>
            <a:r>
              <a:rPr lang="en-US" sz="2400" i="1" dirty="0"/>
              <a:t> </a:t>
            </a:r>
            <a:endParaRPr lang="en-US" sz="2400" i="1" dirty="0" smtClean="0"/>
          </a:p>
          <a:p>
            <a:r>
              <a:rPr lang="en-US" sz="2400" dirty="0" smtClean="0"/>
              <a:t>2  </a:t>
            </a:r>
            <a:r>
              <a:rPr lang="en-US" sz="2400" dirty="0" err="1"/>
              <a:t>silencieux</a:t>
            </a:r>
            <a:r>
              <a:rPr lang="en-US" sz="2400" dirty="0"/>
              <a:t>, </a:t>
            </a:r>
            <a:r>
              <a:rPr lang="en-US" sz="2400" dirty="0" err="1"/>
              <a:t>discret</a:t>
            </a:r>
            <a:endParaRPr lang="en-US" sz="2400" dirty="0"/>
          </a:p>
        </p:txBody>
      </p:sp>
    </p:spTree>
  </p:cSld>
  <p:clrMapOvr>
    <a:masterClrMapping/>
  </p:clrMapOvr>
  <p:transition advTm="2652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Mais</a:t>
            </a:r>
            <a:r>
              <a:rPr lang="en-US" sz="4000" dirty="0"/>
              <a:t>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L'on</a:t>
            </a:r>
            <a:r>
              <a:rPr lang="en-US" sz="4000" dirty="0"/>
              <a:t> </a:t>
            </a:r>
            <a:r>
              <a:rPr lang="en-US" sz="4000" dirty="0" err="1"/>
              <a:t>suive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err="1"/>
              <a:t>autre</a:t>
            </a:r>
            <a:r>
              <a:rPr lang="en-US" sz="4000" dirty="0"/>
              <a:t> route </a:t>
            </a:r>
            <a:r>
              <a:rPr lang="en-US" sz="4000" dirty="0" err="1"/>
              <a:t>qu'eux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/>
              <a:t>Non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L'on</a:t>
            </a:r>
            <a:r>
              <a:rPr lang="en-US" sz="4000" dirty="0"/>
              <a:t> </a:t>
            </a:r>
            <a:r>
              <a:rPr lang="en-US" sz="4000" dirty="0" err="1"/>
              <a:t>suive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err="1"/>
              <a:t>autre</a:t>
            </a:r>
            <a:r>
              <a:rPr lang="en-US" sz="4000" dirty="0"/>
              <a:t> route </a:t>
            </a:r>
            <a:r>
              <a:rPr lang="en-US" sz="4000" dirty="0" err="1"/>
              <a:t>qu'eux</a:t>
            </a:r>
            <a:r>
              <a:rPr lang="en-US" sz="4000" dirty="0" smtClean="0"/>
              <a:t>,</a:t>
            </a:r>
            <a:endParaRPr lang="en-US" sz="4000" dirty="0"/>
          </a:p>
        </p:txBody>
      </p:sp>
    </p:spTree>
  </p:cSld>
  <p:clrMapOvr>
    <a:masterClrMapping/>
  </p:clrMapOvr>
  <p:transition advTm="2823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077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Tout </a:t>
            </a:r>
            <a:r>
              <a:rPr lang="en-US" sz="4000" dirty="0" err="1"/>
              <a:t>l'mond</a:t>
            </a:r>
            <a:r>
              <a:rPr lang="en-US" sz="4000" dirty="0"/>
              <a:t>' </a:t>
            </a:r>
            <a:r>
              <a:rPr lang="en-US" sz="4000" dirty="0" smtClean="0"/>
              <a:t>viendra</a:t>
            </a:r>
            <a:r>
              <a:rPr lang="en-US" sz="4000" baseline="30000" dirty="0" smtClean="0"/>
              <a:t>17</a:t>
            </a:r>
            <a:r>
              <a:rPr lang="en-US" sz="4000" dirty="0" smtClean="0"/>
              <a:t> </a:t>
            </a:r>
            <a:r>
              <a:rPr lang="en-US" sz="4000" dirty="0"/>
              <a:t>me </a:t>
            </a:r>
            <a:r>
              <a:rPr lang="en-US" sz="4000" dirty="0" err="1"/>
              <a:t>voir</a:t>
            </a:r>
            <a:r>
              <a:rPr lang="en-US" sz="4000" dirty="0"/>
              <a:t> </a:t>
            </a:r>
            <a:r>
              <a:rPr lang="en-US" sz="4000" dirty="0" err="1"/>
              <a:t>pendu</a:t>
            </a:r>
            <a:r>
              <a:rPr lang="en-US" sz="4000" dirty="0"/>
              <a:t>,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638800"/>
            <a:ext cx="3475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17"/>
            </a:pPr>
            <a:r>
              <a:rPr lang="en-US" sz="2400" dirty="0" smtClean="0"/>
              <a:t>  </a:t>
            </a:r>
            <a:r>
              <a:rPr lang="en-US" sz="2400" i="1" dirty="0" smtClean="0"/>
              <a:t>le </a:t>
            </a:r>
            <a:r>
              <a:rPr lang="en-US" sz="2400" i="1" dirty="0" err="1" smtClean="0"/>
              <a:t>futur</a:t>
            </a:r>
            <a:r>
              <a:rPr lang="en-US" sz="2400" i="1" dirty="0" smtClean="0"/>
              <a:t> du </a:t>
            </a:r>
            <a:r>
              <a:rPr lang="en-US" sz="2400" i="1" dirty="0" err="1" smtClean="0"/>
              <a:t>quel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verbe</a:t>
            </a:r>
            <a:r>
              <a:rPr lang="en-US" sz="2400" i="1" dirty="0" smtClean="0"/>
              <a:t>?</a:t>
            </a:r>
          </a:p>
        </p:txBody>
      </p:sp>
    </p:spTree>
  </p:cSld>
  <p:clrMapOvr>
    <a:masterClrMapping/>
  </p:clrMapOvr>
  <p:transition advTm="3011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077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Tout </a:t>
            </a:r>
            <a:r>
              <a:rPr lang="en-US" sz="4000" dirty="0" err="1"/>
              <a:t>l'mond</a:t>
            </a:r>
            <a:r>
              <a:rPr lang="en-US" sz="4000" dirty="0"/>
              <a:t>' </a:t>
            </a:r>
            <a:r>
              <a:rPr lang="en-US" sz="4000" dirty="0" smtClean="0"/>
              <a:t>viendra</a:t>
            </a:r>
            <a:r>
              <a:rPr lang="en-US" sz="4000" baseline="30000" dirty="0" smtClean="0"/>
              <a:t>17</a:t>
            </a:r>
            <a:r>
              <a:rPr lang="en-US" sz="4000" dirty="0" smtClean="0"/>
              <a:t> </a:t>
            </a:r>
            <a:r>
              <a:rPr lang="en-US" sz="4000" dirty="0"/>
              <a:t>me </a:t>
            </a:r>
            <a:r>
              <a:rPr lang="en-US" sz="4000" dirty="0" err="1"/>
              <a:t>voir</a:t>
            </a:r>
            <a:r>
              <a:rPr lang="en-US" sz="4000" dirty="0"/>
              <a:t> </a:t>
            </a:r>
            <a:r>
              <a:rPr lang="en-US" sz="4000" dirty="0" err="1"/>
              <a:t>pendu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 err="1"/>
              <a:t>Sauf</a:t>
            </a:r>
            <a:r>
              <a:rPr lang="en-US" sz="4000" dirty="0"/>
              <a:t> les </a:t>
            </a:r>
            <a:r>
              <a:rPr lang="en-US" sz="4000" dirty="0" smtClean="0"/>
              <a:t>aveugles</a:t>
            </a:r>
            <a:r>
              <a:rPr lang="en-US" sz="4000" baseline="30000" dirty="0" smtClean="0"/>
              <a:t>18</a:t>
            </a:r>
            <a:r>
              <a:rPr lang="en-US" sz="4000" dirty="0" smtClean="0"/>
              <a:t>,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5638800"/>
            <a:ext cx="42243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17"/>
            </a:pPr>
            <a:r>
              <a:rPr lang="en-US" sz="2400" dirty="0" smtClean="0"/>
              <a:t>  </a:t>
            </a:r>
            <a:r>
              <a:rPr lang="en-US" sz="2400" i="1" dirty="0" smtClean="0"/>
              <a:t>le </a:t>
            </a:r>
            <a:r>
              <a:rPr lang="en-US" sz="2400" i="1" dirty="0" err="1" smtClean="0"/>
              <a:t>futur</a:t>
            </a:r>
            <a:r>
              <a:rPr lang="en-US" sz="2400" i="1" dirty="0" smtClean="0"/>
              <a:t> du </a:t>
            </a:r>
            <a:r>
              <a:rPr lang="en-US" sz="2400" i="1" dirty="0" err="1" smtClean="0"/>
              <a:t>quel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verbe</a:t>
            </a:r>
            <a:r>
              <a:rPr lang="en-US" sz="2400" i="1" dirty="0" smtClean="0"/>
              <a:t>?</a:t>
            </a:r>
          </a:p>
          <a:p>
            <a:pPr marL="342900" indent="-342900"/>
            <a:r>
              <a:rPr lang="en-US" sz="2400" dirty="0" smtClean="0"/>
              <a:t>18   </a:t>
            </a:r>
            <a:r>
              <a:rPr lang="en-US" sz="2400" i="1" dirty="0" err="1" smtClean="0"/>
              <a:t>ceux</a:t>
            </a:r>
            <a:r>
              <a:rPr lang="en-US" sz="2400" i="1" dirty="0" smtClean="0"/>
              <a:t> qui ne </a:t>
            </a:r>
            <a:r>
              <a:rPr lang="en-US" sz="2400" i="1" dirty="0" err="1" smtClean="0"/>
              <a:t>peuvent</a:t>
            </a:r>
            <a:r>
              <a:rPr lang="en-US" sz="2400" i="1" dirty="0" smtClean="0"/>
              <a:t> pas </a:t>
            </a:r>
            <a:r>
              <a:rPr lang="en-US" sz="2400" i="1" dirty="0" err="1" smtClean="0"/>
              <a:t>voir</a:t>
            </a:r>
            <a:endParaRPr lang="en-US" sz="2400" i="1" dirty="0"/>
          </a:p>
        </p:txBody>
      </p:sp>
    </p:spTree>
  </p:cSld>
  <p:clrMapOvr>
    <a:masterClrMapping/>
  </p:clrMapOvr>
  <p:transition advTm="2012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077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Tout </a:t>
            </a:r>
            <a:r>
              <a:rPr lang="en-US" sz="4000" dirty="0" err="1"/>
              <a:t>l'mond</a:t>
            </a:r>
            <a:r>
              <a:rPr lang="en-US" sz="4000" dirty="0"/>
              <a:t>' </a:t>
            </a:r>
            <a:r>
              <a:rPr lang="en-US" sz="4000" dirty="0" smtClean="0"/>
              <a:t>viendra</a:t>
            </a:r>
            <a:r>
              <a:rPr lang="en-US" sz="4000" baseline="30000" dirty="0" smtClean="0"/>
              <a:t>17</a:t>
            </a:r>
            <a:r>
              <a:rPr lang="en-US" sz="4000" dirty="0" smtClean="0"/>
              <a:t> </a:t>
            </a:r>
            <a:r>
              <a:rPr lang="en-US" sz="4000" dirty="0"/>
              <a:t>me </a:t>
            </a:r>
            <a:r>
              <a:rPr lang="en-US" sz="4000" dirty="0" err="1"/>
              <a:t>voir</a:t>
            </a:r>
            <a:r>
              <a:rPr lang="en-US" sz="4000" dirty="0"/>
              <a:t> </a:t>
            </a:r>
            <a:r>
              <a:rPr lang="en-US" sz="4000" dirty="0" err="1"/>
              <a:t>pendu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 err="1"/>
              <a:t>Sauf</a:t>
            </a:r>
            <a:r>
              <a:rPr lang="en-US" sz="4000" dirty="0"/>
              <a:t> les </a:t>
            </a:r>
            <a:r>
              <a:rPr lang="en-US" sz="4000" dirty="0" smtClean="0"/>
              <a:t>aveugles</a:t>
            </a:r>
            <a:r>
              <a:rPr lang="en-US" sz="4000" baseline="30000" dirty="0" smtClean="0"/>
              <a:t>18</a:t>
            </a:r>
            <a:r>
              <a:rPr lang="en-US" sz="4000" dirty="0" smtClean="0"/>
              <a:t>,</a:t>
            </a:r>
          </a:p>
          <a:p>
            <a:r>
              <a:rPr lang="en-US" sz="4000" dirty="0" err="1" smtClean="0"/>
              <a:t>bien</a:t>
            </a:r>
            <a:r>
              <a:rPr lang="en-US" sz="4000" dirty="0" smtClean="0"/>
              <a:t> </a:t>
            </a:r>
            <a:r>
              <a:rPr lang="en-US" sz="4000" dirty="0" err="1" smtClean="0"/>
              <a:t>entendu</a:t>
            </a:r>
            <a:r>
              <a:rPr lang="en-US" sz="4000" dirty="0" smtClean="0"/>
              <a:t>!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638800"/>
            <a:ext cx="42243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17"/>
            </a:pPr>
            <a:r>
              <a:rPr lang="en-US" sz="2400" dirty="0" smtClean="0"/>
              <a:t>  </a:t>
            </a:r>
            <a:r>
              <a:rPr lang="en-US" sz="2400" i="1" dirty="0" smtClean="0"/>
              <a:t>le </a:t>
            </a:r>
            <a:r>
              <a:rPr lang="en-US" sz="2400" i="1" dirty="0" err="1" smtClean="0"/>
              <a:t>futur</a:t>
            </a:r>
            <a:r>
              <a:rPr lang="en-US" sz="2400" i="1" dirty="0" smtClean="0"/>
              <a:t> du </a:t>
            </a:r>
            <a:r>
              <a:rPr lang="en-US" sz="2400" i="1" dirty="0" err="1" smtClean="0"/>
              <a:t>quel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verbe</a:t>
            </a:r>
            <a:r>
              <a:rPr lang="en-US" sz="2400" i="1" dirty="0" smtClean="0"/>
              <a:t>?</a:t>
            </a:r>
          </a:p>
          <a:p>
            <a:pPr marL="342900" indent="-342900"/>
            <a:r>
              <a:rPr lang="en-US" sz="2400" dirty="0" smtClean="0"/>
              <a:t>18   </a:t>
            </a:r>
            <a:r>
              <a:rPr lang="en-US" sz="2400" i="1" dirty="0" err="1" smtClean="0"/>
              <a:t>ceux</a:t>
            </a:r>
            <a:r>
              <a:rPr lang="en-US" sz="2400" i="1" dirty="0" smtClean="0"/>
              <a:t> qui ne </a:t>
            </a:r>
            <a:r>
              <a:rPr lang="en-US" sz="2400" i="1" dirty="0" err="1" smtClean="0"/>
              <a:t>peuvent</a:t>
            </a:r>
            <a:r>
              <a:rPr lang="en-US" sz="2400" i="1" dirty="0" smtClean="0"/>
              <a:t> pas </a:t>
            </a:r>
            <a:r>
              <a:rPr lang="en-US" sz="2400" i="1" dirty="0" err="1" smtClean="0"/>
              <a:t>voir</a:t>
            </a:r>
            <a:endParaRPr lang="en-US" sz="2400" i="1" dirty="0"/>
          </a:p>
        </p:txBody>
      </p:sp>
    </p:spTree>
  </p:cSld>
  <p:clrMapOvr>
    <a:masterClrMapping/>
  </p:clrMapOvr>
  <p:transition advTm="4275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229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Je ne fait pourtant</a:t>
            </a:r>
            <a:r>
              <a:rPr lang="en-US" sz="4000" baseline="30000" dirty="0"/>
              <a:t>3</a:t>
            </a:r>
            <a:r>
              <a:rPr lang="en-US" sz="4000" dirty="0"/>
              <a:t> de tort à </a:t>
            </a:r>
            <a:r>
              <a:rPr lang="en-US" sz="4000" dirty="0" err="1"/>
              <a:t>personne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5410200"/>
            <a:ext cx="20733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 nevertheless</a:t>
            </a:r>
            <a:endParaRPr lang="en-US" sz="2400" dirty="0"/>
          </a:p>
        </p:txBody>
      </p:sp>
    </p:spTree>
  </p:cSld>
  <p:clrMapOvr>
    <a:masterClrMapping/>
  </p:clrMapOvr>
  <p:transition advTm="363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229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Je ne fait pourtant</a:t>
            </a:r>
            <a:r>
              <a:rPr lang="en-US" sz="4000" baseline="30000" dirty="0"/>
              <a:t>3</a:t>
            </a:r>
            <a:r>
              <a:rPr lang="en-US" sz="4000" dirty="0"/>
              <a:t> de tort à </a:t>
            </a:r>
            <a:r>
              <a:rPr lang="en-US" sz="4000" dirty="0" err="1"/>
              <a:t>personne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En </a:t>
            </a:r>
            <a:r>
              <a:rPr lang="en-US" sz="4000" dirty="0" err="1"/>
              <a:t>suivant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chemin</a:t>
            </a:r>
            <a:r>
              <a:rPr lang="en-US" sz="4000" dirty="0"/>
              <a:t> de petit </a:t>
            </a:r>
            <a:r>
              <a:rPr lang="en-US" sz="4000" dirty="0" err="1"/>
              <a:t>bonhomme</a:t>
            </a:r>
            <a:r>
              <a:rPr lang="en-US" sz="4000" dirty="0"/>
              <a:t>.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5410200"/>
            <a:ext cx="20733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 nevertheless</a:t>
            </a:r>
            <a:endParaRPr lang="en-US" sz="2400" dirty="0"/>
          </a:p>
        </p:txBody>
      </p:sp>
    </p:spTree>
  </p:cSld>
  <p:clrMapOvr>
    <a:masterClrMapping/>
  </p:clrMapOvr>
  <p:transition advTm="441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Mais</a:t>
            </a:r>
            <a:r>
              <a:rPr lang="en-US" sz="4000" dirty="0"/>
              <a:t>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934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Mais</a:t>
            </a:r>
            <a:r>
              <a:rPr lang="en-US" sz="4000" dirty="0"/>
              <a:t> les </a:t>
            </a:r>
            <a:r>
              <a:rPr lang="en-US" sz="4000" dirty="0" err="1"/>
              <a:t>brav's</a:t>
            </a:r>
            <a:r>
              <a:rPr lang="en-US" sz="4000" dirty="0"/>
              <a:t> gens </a:t>
            </a:r>
            <a:r>
              <a:rPr lang="en-US" sz="4000" dirty="0" err="1"/>
              <a:t>n'aiment</a:t>
            </a:r>
            <a:r>
              <a:rPr lang="en-US" sz="4000" dirty="0"/>
              <a:t> pas </a:t>
            </a:r>
            <a:r>
              <a:rPr lang="en-US" sz="4000" dirty="0" err="1"/>
              <a:t>que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L'on</a:t>
            </a:r>
            <a:r>
              <a:rPr lang="en-US" sz="4000" dirty="0"/>
              <a:t> </a:t>
            </a:r>
            <a:r>
              <a:rPr lang="en-US" sz="4000" dirty="0" err="1"/>
              <a:t>suive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err="1"/>
              <a:t>autre</a:t>
            </a:r>
            <a:r>
              <a:rPr lang="en-US" sz="4000" dirty="0"/>
              <a:t> route </a:t>
            </a:r>
            <a:r>
              <a:rPr lang="en-US" sz="4000" dirty="0" err="1"/>
              <a:t>qu'eux</a:t>
            </a:r>
            <a:r>
              <a:rPr lang="en-US" sz="4000" dirty="0"/>
              <a:t>,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841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573</Words>
  <Application>Microsoft Office PowerPoint</Application>
  <PresentationFormat>On-screen Show (4:3)</PresentationFormat>
  <Paragraphs>105</Paragraphs>
  <Slides>53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La mauvaise réputation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mauvaise réputation</dc:title>
  <dc:creator>Angie</dc:creator>
  <cp:lastModifiedBy>Angie</cp:lastModifiedBy>
  <cp:revision>6</cp:revision>
  <dcterms:created xsi:type="dcterms:W3CDTF">2011-10-20T12:42:14Z</dcterms:created>
  <dcterms:modified xsi:type="dcterms:W3CDTF">2011-10-20T13:39:28Z</dcterms:modified>
</cp:coreProperties>
</file>